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65" r:id="rId3"/>
    <p:sldId id="259" r:id="rId4"/>
    <p:sldId id="282" r:id="rId5"/>
    <p:sldId id="257" r:id="rId6"/>
    <p:sldId id="261" r:id="rId7"/>
    <p:sldId id="262" r:id="rId8"/>
    <p:sldId id="263" r:id="rId9"/>
    <p:sldId id="264" r:id="rId10"/>
    <p:sldId id="268" r:id="rId11"/>
    <p:sldId id="266" r:id="rId12"/>
    <p:sldId id="275" r:id="rId13"/>
    <p:sldId id="271" r:id="rId14"/>
    <p:sldId id="273" r:id="rId15"/>
    <p:sldId id="272" r:id="rId16"/>
    <p:sldId id="270" r:id="rId17"/>
    <p:sldId id="284" r:id="rId18"/>
    <p:sldId id="285" r:id="rId19"/>
    <p:sldId id="276" r:id="rId20"/>
    <p:sldId id="277" r:id="rId21"/>
    <p:sldId id="280" r:id="rId22"/>
    <p:sldId id="283"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86536" autoAdjust="0"/>
  </p:normalViewPr>
  <p:slideViewPr>
    <p:cSldViewPr snapToGrid="0">
      <p:cViewPr varScale="1">
        <p:scale>
          <a:sx n="97" d="100"/>
          <a:sy n="97" d="100"/>
        </p:scale>
        <p:origin x="9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900C1-7002-4309-85EC-0985B6B452BD}" type="doc">
      <dgm:prSet loTypeId="urn:microsoft.com/office/officeart/2005/8/layout/pyramid1" loCatId="pyramid" qsTypeId="urn:microsoft.com/office/officeart/2005/8/quickstyle/simple1" qsCatId="simple" csTypeId="urn:microsoft.com/office/officeart/2005/8/colors/colorful5" csCatId="colorful" phldr="1"/>
      <dgm:spPr/>
    </dgm:pt>
    <dgm:pt modelId="{3C3E660D-D6B1-4C41-AF7D-8B1D1E0E25DC}">
      <dgm:prSet phldrT="[Text]" custT="1"/>
      <dgm:spPr>
        <a:ln>
          <a:noFill/>
        </a:ln>
      </dgm:spPr>
      <dgm:t>
        <a:bodyPr/>
        <a:lstStyle/>
        <a:p>
          <a:r>
            <a:rPr lang="en-US" sz="2400" b="1" dirty="0" smtClean="0"/>
            <a:t>College Mission</a:t>
          </a:r>
          <a:endParaRPr lang="en-US" sz="2400" b="1" dirty="0"/>
        </a:p>
      </dgm:t>
    </dgm:pt>
    <dgm:pt modelId="{1FFCAF0B-F4FE-4FD4-AC8F-2A634B05EF53}" type="parTrans" cxnId="{9B4F940F-9615-465B-A598-0E971802B2E2}">
      <dgm:prSet/>
      <dgm:spPr/>
      <dgm:t>
        <a:bodyPr/>
        <a:lstStyle/>
        <a:p>
          <a:endParaRPr lang="en-US"/>
        </a:p>
      </dgm:t>
    </dgm:pt>
    <dgm:pt modelId="{FF60E185-4CF6-44F4-A176-F1E1886E9526}" type="sibTrans" cxnId="{9B4F940F-9615-465B-A598-0E971802B2E2}">
      <dgm:prSet/>
      <dgm:spPr/>
      <dgm:t>
        <a:bodyPr/>
        <a:lstStyle/>
        <a:p>
          <a:endParaRPr lang="en-US"/>
        </a:p>
      </dgm:t>
    </dgm:pt>
    <dgm:pt modelId="{A619F982-ADAB-4830-B898-A2E98345042A}">
      <dgm:prSet phldrT="[Text]" custT="1"/>
      <dgm:spPr>
        <a:ln>
          <a:noFill/>
        </a:ln>
      </dgm:spPr>
      <dgm:t>
        <a:bodyPr/>
        <a:lstStyle/>
        <a:p>
          <a:r>
            <a:rPr lang="en-US" sz="2400" b="1" dirty="0" smtClean="0"/>
            <a:t>Program Goals</a:t>
          </a:r>
          <a:endParaRPr lang="en-US" sz="2400" b="1" dirty="0"/>
        </a:p>
      </dgm:t>
    </dgm:pt>
    <dgm:pt modelId="{3265A572-F095-4248-B477-2551E7B7E130}" type="parTrans" cxnId="{7903B25C-6221-49BE-B66C-F06EAD7CDCDD}">
      <dgm:prSet/>
      <dgm:spPr/>
      <dgm:t>
        <a:bodyPr/>
        <a:lstStyle/>
        <a:p>
          <a:endParaRPr lang="en-US"/>
        </a:p>
      </dgm:t>
    </dgm:pt>
    <dgm:pt modelId="{4150A09E-6F64-425E-8461-1F94485CA8DF}" type="sibTrans" cxnId="{7903B25C-6221-49BE-B66C-F06EAD7CDCDD}">
      <dgm:prSet/>
      <dgm:spPr/>
      <dgm:t>
        <a:bodyPr/>
        <a:lstStyle/>
        <a:p>
          <a:endParaRPr lang="en-US"/>
        </a:p>
      </dgm:t>
    </dgm:pt>
    <dgm:pt modelId="{43B5CFFC-799C-4EC8-A0B1-8768AC3A60E6}">
      <dgm:prSet phldrT="[Text]" custT="1"/>
      <dgm:spPr>
        <a:ln>
          <a:noFill/>
        </a:ln>
      </dgm:spPr>
      <dgm:t>
        <a:bodyPr/>
        <a:lstStyle/>
        <a:p>
          <a:r>
            <a:rPr lang="en-US" sz="2400" b="1" dirty="0" smtClean="0"/>
            <a:t>Program Mission</a:t>
          </a:r>
          <a:endParaRPr lang="en-US" sz="2400" b="1" dirty="0"/>
        </a:p>
      </dgm:t>
    </dgm:pt>
    <dgm:pt modelId="{1BD4E40A-3E07-4D73-84F3-71F722718F93}" type="parTrans" cxnId="{BEB2E60D-73BB-43BB-99C0-6D450BB03728}">
      <dgm:prSet/>
      <dgm:spPr/>
      <dgm:t>
        <a:bodyPr/>
        <a:lstStyle/>
        <a:p>
          <a:endParaRPr lang="en-US"/>
        </a:p>
      </dgm:t>
    </dgm:pt>
    <dgm:pt modelId="{F4D606C8-6F56-483B-B2BF-7D6DF18080F9}" type="sibTrans" cxnId="{BEB2E60D-73BB-43BB-99C0-6D450BB03728}">
      <dgm:prSet/>
      <dgm:spPr/>
      <dgm:t>
        <a:bodyPr/>
        <a:lstStyle/>
        <a:p>
          <a:endParaRPr lang="en-US"/>
        </a:p>
      </dgm:t>
    </dgm:pt>
    <dgm:pt modelId="{C8288BC7-A1AC-44C4-9B3B-AD563EC9473D}">
      <dgm:prSet phldrT="[Text]" custT="1"/>
      <dgm:spPr>
        <a:ln>
          <a:noFill/>
        </a:ln>
      </dgm:spPr>
      <dgm:t>
        <a:bodyPr/>
        <a:lstStyle/>
        <a:p>
          <a:r>
            <a:rPr lang="en-US" sz="2400" b="1" dirty="0" smtClean="0"/>
            <a:t>Program Objectives | Program Outcomes</a:t>
          </a:r>
          <a:endParaRPr lang="en-US" sz="2400" b="1" dirty="0"/>
        </a:p>
      </dgm:t>
    </dgm:pt>
    <dgm:pt modelId="{87A3ECAE-05F3-4641-A907-4C2CADF7E1D4}" type="parTrans" cxnId="{916E57FF-C9F5-4095-A405-395D78D9479D}">
      <dgm:prSet/>
      <dgm:spPr/>
      <dgm:t>
        <a:bodyPr/>
        <a:lstStyle/>
        <a:p>
          <a:endParaRPr lang="en-US"/>
        </a:p>
      </dgm:t>
    </dgm:pt>
    <dgm:pt modelId="{0C99DB72-8E81-4E59-81D7-62D37C9D2404}" type="sibTrans" cxnId="{916E57FF-C9F5-4095-A405-395D78D9479D}">
      <dgm:prSet/>
      <dgm:spPr/>
      <dgm:t>
        <a:bodyPr/>
        <a:lstStyle/>
        <a:p>
          <a:endParaRPr lang="en-US"/>
        </a:p>
      </dgm:t>
    </dgm:pt>
    <dgm:pt modelId="{F5982A61-0B42-4C03-AD09-C7F76C31B50D}" type="pres">
      <dgm:prSet presAssocID="{FA3900C1-7002-4309-85EC-0985B6B452BD}" presName="Name0" presStyleCnt="0">
        <dgm:presLayoutVars>
          <dgm:dir/>
          <dgm:animLvl val="lvl"/>
          <dgm:resizeHandles val="exact"/>
        </dgm:presLayoutVars>
      </dgm:prSet>
      <dgm:spPr/>
    </dgm:pt>
    <dgm:pt modelId="{76539BF5-76DC-4990-A832-AAA68FBDEE1D}" type="pres">
      <dgm:prSet presAssocID="{3C3E660D-D6B1-4C41-AF7D-8B1D1E0E25DC}" presName="Name8" presStyleCnt="0"/>
      <dgm:spPr/>
    </dgm:pt>
    <dgm:pt modelId="{B3ADFB81-308B-458B-B0D2-DD9A223261A6}" type="pres">
      <dgm:prSet presAssocID="{3C3E660D-D6B1-4C41-AF7D-8B1D1E0E25DC}" presName="level" presStyleLbl="node1" presStyleIdx="0" presStyleCnt="4">
        <dgm:presLayoutVars>
          <dgm:chMax val="1"/>
          <dgm:bulletEnabled val="1"/>
        </dgm:presLayoutVars>
      </dgm:prSet>
      <dgm:spPr/>
      <dgm:t>
        <a:bodyPr/>
        <a:lstStyle/>
        <a:p>
          <a:endParaRPr lang="en-US"/>
        </a:p>
      </dgm:t>
    </dgm:pt>
    <dgm:pt modelId="{25045937-1321-4750-A49A-619FFD737935}" type="pres">
      <dgm:prSet presAssocID="{3C3E660D-D6B1-4C41-AF7D-8B1D1E0E25DC}" presName="levelTx" presStyleLbl="revTx" presStyleIdx="0" presStyleCnt="0">
        <dgm:presLayoutVars>
          <dgm:chMax val="1"/>
          <dgm:bulletEnabled val="1"/>
        </dgm:presLayoutVars>
      </dgm:prSet>
      <dgm:spPr/>
      <dgm:t>
        <a:bodyPr/>
        <a:lstStyle/>
        <a:p>
          <a:endParaRPr lang="en-US"/>
        </a:p>
      </dgm:t>
    </dgm:pt>
    <dgm:pt modelId="{24B9316D-D9B8-4440-B3BD-0A60E5FF7395}" type="pres">
      <dgm:prSet presAssocID="{43B5CFFC-799C-4EC8-A0B1-8768AC3A60E6}" presName="Name8" presStyleCnt="0"/>
      <dgm:spPr/>
    </dgm:pt>
    <dgm:pt modelId="{8069BE61-ABEF-4B76-8764-584BE4F8827A}" type="pres">
      <dgm:prSet presAssocID="{43B5CFFC-799C-4EC8-A0B1-8768AC3A60E6}" presName="level" presStyleLbl="node1" presStyleIdx="1" presStyleCnt="4">
        <dgm:presLayoutVars>
          <dgm:chMax val="1"/>
          <dgm:bulletEnabled val="1"/>
        </dgm:presLayoutVars>
      </dgm:prSet>
      <dgm:spPr/>
      <dgm:t>
        <a:bodyPr/>
        <a:lstStyle/>
        <a:p>
          <a:endParaRPr lang="en-US"/>
        </a:p>
      </dgm:t>
    </dgm:pt>
    <dgm:pt modelId="{B2E6E17A-62A7-4527-BE30-43A6805A8E24}" type="pres">
      <dgm:prSet presAssocID="{43B5CFFC-799C-4EC8-A0B1-8768AC3A60E6}" presName="levelTx" presStyleLbl="revTx" presStyleIdx="0" presStyleCnt="0">
        <dgm:presLayoutVars>
          <dgm:chMax val="1"/>
          <dgm:bulletEnabled val="1"/>
        </dgm:presLayoutVars>
      </dgm:prSet>
      <dgm:spPr/>
      <dgm:t>
        <a:bodyPr/>
        <a:lstStyle/>
        <a:p>
          <a:endParaRPr lang="en-US"/>
        </a:p>
      </dgm:t>
    </dgm:pt>
    <dgm:pt modelId="{15B1D067-5B3D-4ED3-A969-CA5FEFB001D5}" type="pres">
      <dgm:prSet presAssocID="{A619F982-ADAB-4830-B898-A2E98345042A}" presName="Name8" presStyleCnt="0"/>
      <dgm:spPr/>
    </dgm:pt>
    <dgm:pt modelId="{DC695AA4-C94F-4A4F-9A83-1C0163119617}" type="pres">
      <dgm:prSet presAssocID="{A619F982-ADAB-4830-B898-A2E98345042A}" presName="level" presStyleLbl="node1" presStyleIdx="2" presStyleCnt="4">
        <dgm:presLayoutVars>
          <dgm:chMax val="1"/>
          <dgm:bulletEnabled val="1"/>
        </dgm:presLayoutVars>
      </dgm:prSet>
      <dgm:spPr/>
      <dgm:t>
        <a:bodyPr/>
        <a:lstStyle/>
        <a:p>
          <a:endParaRPr lang="en-US"/>
        </a:p>
      </dgm:t>
    </dgm:pt>
    <dgm:pt modelId="{FE72281A-CCD7-4589-8E8D-EA8CCE4D3CA9}" type="pres">
      <dgm:prSet presAssocID="{A619F982-ADAB-4830-B898-A2E98345042A}" presName="levelTx" presStyleLbl="revTx" presStyleIdx="0" presStyleCnt="0">
        <dgm:presLayoutVars>
          <dgm:chMax val="1"/>
          <dgm:bulletEnabled val="1"/>
        </dgm:presLayoutVars>
      </dgm:prSet>
      <dgm:spPr/>
      <dgm:t>
        <a:bodyPr/>
        <a:lstStyle/>
        <a:p>
          <a:endParaRPr lang="en-US"/>
        </a:p>
      </dgm:t>
    </dgm:pt>
    <dgm:pt modelId="{1F41C4B2-A0F8-49D0-AC54-B309249A1E2C}" type="pres">
      <dgm:prSet presAssocID="{C8288BC7-A1AC-44C4-9B3B-AD563EC9473D}" presName="Name8" presStyleCnt="0"/>
      <dgm:spPr/>
    </dgm:pt>
    <dgm:pt modelId="{2E244F42-ACDD-4151-A310-A7B443E9E19D}" type="pres">
      <dgm:prSet presAssocID="{C8288BC7-A1AC-44C4-9B3B-AD563EC9473D}" presName="level" presStyleLbl="node1" presStyleIdx="3" presStyleCnt="4">
        <dgm:presLayoutVars>
          <dgm:chMax val="1"/>
          <dgm:bulletEnabled val="1"/>
        </dgm:presLayoutVars>
      </dgm:prSet>
      <dgm:spPr/>
      <dgm:t>
        <a:bodyPr/>
        <a:lstStyle/>
        <a:p>
          <a:endParaRPr lang="en-US"/>
        </a:p>
      </dgm:t>
    </dgm:pt>
    <dgm:pt modelId="{9B8E70A9-2DDA-4AFE-80BA-3F6AA11E0B5D}" type="pres">
      <dgm:prSet presAssocID="{C8288BC7-A1AC-44C4-9B3B-AD563EC9473D}" presName="levelTx" presStyleLbl="revTx" presStyleIdx="0" presStyleCnt="0">
        <dgm:presLayoutVars>
          <dgm:chMax val="1"/>
          <dgm:bulletEnabled val="1"/>
        </dgm:presLayoutVars>
      </dgm:prSet>
      <dgm:spPr/>
      <dgm:t>
        <a:bodyPr/>
        <a:lstStyle/>
        <a:p>
          <a:endParaRPr lang="en-US"/>
        </a:p>
      </dgm:t>
    </dgm:pt>
  </dgm:ptLst>
  <dgm:cxnLst>
    <dgm:cxn modelId="{550DF327-91B7-4F0F-A199-3245EF0CBB81}" type="presOf" srcId="{C8288BC7-A1AC-44C4-9B3B-AD563EC9473D}" destId="{9B8E70A9-2DDA-4AFE-80BA-3F6AA11E0B5D}" srcOrd="1" destOrd="0" presId="urn:microsoft.com/office/officeart/2005/8/layout/pyramid1"/>
    <dgm:cxn modelId="{59A8CC13-DB80-4510-851E-9BD975F90BC4}" type="presOf" srcId="{43B5CFFC-799C-4EC8-A0B1-8768AC3A60E6}" destId="{B2E6E17A-62A7-4527-BE30-43A6805A8E24}" srcOrd="1" destOrd="0" presId="urn:microsoft.com/office/officeart/2005/8/layout/pyramid1"/>
    <dgm:cxn modelId="{916E57FF-C9F5-4095-A405-395D78D9479D}" srcId="{FA3900C1-7002-4309-85EC-0985B6B452BD}" destId="{C8288BC7-A1AC-44C4-9B3B-AD563EC9473D}" srcOrd="3" destOrd="0" parTransId="{87A3ECAE-05F3-4641-A907-4C2CADF7E1D4}" sibTransId="{0C99DB72-8E81-4E59-81D7-62D37C9D2404}"/>
    <dgm:cxn modelId="{CE2D1C1C-529E-4058-96D8-6217E46E880B}" type="presOf" srcId="{A619F982-ADAB-4830-B898-A2E98345042A}" destId="{FE72281A-CCD7-4589-8E8D-EA8CCE4D3CA9}" srcOrd="1" destOrd="0" presId="urn:microsoft.com/office/officeart/2005/8/layout/pyramid1"/>
    <dgm:cxn modelId="{7E42FE40-A7BA-487F-8A26-37AC92284E0E}" type="presOf" srcId="{A619F982-ADAB-4830-B898-A2E98345042A}" destId="{DC695AA4-C94F-4A4F-9A83-1C0163119617}" srcOrd="0" destOrd="0" presId="urn:microsoft.com/office/officeart/2005/8/layout/pyramid1"/>
    <dgm:cxn modelId="{68155625-ABA4-4936-AAFE-2D247BF4536A}" type="presOf" srcId="{3C3E660D-D6B1-4C41-AF7D-8B1D1E0E25DC}" destId="{25045937-1321-4750-A49A-619FFD737935}" srcOrd="1" destOrd="0" presId="urn:microsoft.com/office/officeart/2005/8/layout/pyramid1"/>
    <dgm:cxn modelId="{C43E5301-61D6-4DF7-8B58-C656BA2FCF48}" type="presOf" srcId="{3C3E660D-D6B1-4C41-AF7D-8B1D1E0E25DC}" destId="{B3ADFB81-308B-458B-B0D2-DD9A223261A6}" srcOrd="0" destOrd="0" presId="urn:microsoft.com/office/officeart/2005/8/layout/pyramid1"/>
    <dgm:cxn modelId="{C417CEBE-B86D-4063-AD45-08032A4AD5E0}" type="presOf" srcId="{C8288BC7-A1AC-44C4-9B3B-AD563EC9473D}" destId="{2E244F42-ACDD-4151-A310-A7B443E9E19D}" srcOrd="0" destOrd="0" presId="urn:microsoft.com/office/officeart/2005/8/layout/pyramid1"/>
    <dgm:cxn modelId="{7903B25C-6221-49BE-B66C-F06EAD7CDCDD}" srcId="{FA3900C1-7002-4309-85EC-0985B6B452BD}" destId="{A619F982-ADAB-4830-B898-A2E98345042A}" srcOrd="2" destOrd="0" parTransId="{3265A572-F095-4248-B477-2551E7B7E130}" sibTransId="{4150A09E-6F64-425E-8461-1F94485CA8DF}"/>
    <dgm:cxn modelId="{28377E80-CD3D-47E5-8FCF-506EC2A5D092}" type="presOf" srcId="{43B5CFFC-799C-4EC8-A0B1-8768AC3A60E6}" destId="{8069BE61-ABEF-4B76-8764-584BE4F8827A}" srcOrd="0" destOrd="0" presId="urn:microsoft.com/office/officeart/2005/8/layout/pyramid1"/>
    <dgm:cxn modelId="{BEB2E60D-73BB-43BB-99C0-6D450BB03728}" srcId="{FA3900C1-7002-4309-85EC-0985B6B452BD}" destId="{43B5CFFC-799C-4EC8-A0B1-8768AC3A60E6}" srcOrd="1" destOrd="0" parTransId="{1BD4E40A-3E07-4D73-84F3-71F722718F93}" sibTransId="{F4D606C8-6F56-483B-B2BF-7D6DF18080F9}"/>
    <dgm:cxn modelId="{847FED6F-8043-4D72-8DFC-17F6C6178D89}" type="presOf" srcId="{FA3900C1-7002-4309-85EC-0985B6B452BD}" destId="{F5982A61-0B42-4C03-AD09-C7F76C31B50D}" srcOrd="0" destOrd="0" presId="urn:microsoft.com/office/officeart/2005/8/layout/pyramid1"/>
    <dgm:cxn modelId="{9B4F940F-9615-465B-A598-0E971802B2E2}" srcId="{FA3900C1-7002-4309-85EC-0985B6B452BD}" destId="{3C3E660D-D6B1-4C41-AF7D-8B1D1E0E25DC}" srcOrd="0" destOrd="0" parTransId="{1FFCAF0B-F4FE-4FD4-AC8F-2A634B05EF53}" sibTransId="{FF60E185-4CF6-44F4-A176-F1E1886E9526}"/>
    <dgm:cxn modelId="{0E2962E6-7EB7-45C1-9F8A-7B0161750428}" type="presParOf" srcId="{F5982A61-0B42-4C03-AD09-C7F76C31B50D}" destId="{76539BF5-76DC-4990-A832-AAA68FBDEE1D}" srcOrd="0" destOrd="0" presId="urn:microsoft.com/office/officeart/2005/8/layout/pyramid1"/>
    <dgm:cxn modelId="{5B8AEEE1-A648-48D3-A473-5226913443AE}" type="presParOf" srcId="{76539BF5-76DC-4990-A832-AAA68FBDEE1D}" destId="{B3ADFB81-308B-458B-B0D2-DD9A223261A6}" srcOrd="0" destOrd="0" presId="urn:microsoft.com/office/officeart/2005/8/layout/pyramid1"/>
    <dgm:cxn modelId="{92288256-584E-4C3C-BA1A-CB8232370B2E}" type="presParOf" srcId="{76539BF5-76DC-4990-A832-AAA68FBDEE1D}" destId="{25045937-1321-4750-A49A-619FFD737935}" srcOrd="1" destOrd="0" presId="urn:microsoft.com/office/officeart/2005/8/layout/pyramid1"/>
    <dgm:cxn modelId="{92C25410-C640-490B-9816-D0979FB86760}" type="presParOf" srcId="{F5982A61-0B42-4C03-AD09-C7F76C31B50D}" destId="{24B9316D-D9B8-4440-B3BD-0A60E5FF7395}" srcOrd="1" destOrd="0" presId="urn:microsoft.com/office/officeart/2005/8/layout/pyramid1"/>
    <dgm:cxn modelId="{D6EA7BB1-59C7-41F3-8F4A-D59515782FF0}" type="presParOf" srcId="{24B9316D-D9B8-4440-B3BD-0A60E5FF7395}" destId="{8069BE61-ABEF-4B76-8764-584BE4F8827A}" srcOrd="0" destOrd="0" presId="urn:microsoft.com/office/officeart/2005/8/layout/pyramid1"/>
    <dgm:cxn modelId="{EAC5FC21-3FE8-40A1-B831-38502E8DE077}" type="presParOf" srcId="{24B9316D-D9B8-4440-B3BD-0A60E5FF7395}" destId="{B2E6E17A-62A7-4527-BE30-43A6805A8E24}" srcOrd="1" destOrd="0" presId="urn:microsoft.com/office/officeart/2005/8/layout/pyramid1"/>
    <dgm:cxn modelId="{3E53BFF8-D43F-4D2D-8F33-86CA0136FB41}" type="presParOf" srcId="{F5982A61-0B42-4C03-AD09-C7F76C31B50D}" destId="{15B1D067-5B3D-4ED3-A969-CA5FEFB001D5}" srcOrd="2" destOrd="0" presId="urn:microsoft.com/office/officeart/2005/8/layout/pyramid1"/>
    <dgm:cxn modelId="{A6F3DD4D-2ED9-476D-8793-2CB1E1DDD35D}" type="presParOf" srcId="{15B1D067-5B3D-4ED3-A969-CA5FEFB001D5}" destId="{DC695AA4-C94F-4A4F-9A83-1C0163119617}" srcOrd="0" destOrd="0" presId="urn:microsoft.com/office/officeart/2005/8/layout/pyramid1"/>
    <dgm:cxn modelId="{764E2F0B-8B36-4459-BAAF-53987970E1A3}" type="presParOf" srcId="{15B1D067-5B3D-4ED3-A969-CA5FEFB001D5}" destId="{FE72281A-CCD7-4589-8E8D-EA8CCE4D3CA9}" srcOrd="1" destOrd="0" presId="urn:microsoft.com/office/officeart/2005/8/layout/pyramid1"/>
    <dgm:cxn modelId="{9C80FD47-E9A0-4757-A951-9FBC864F2B95}" type="presParOf" srcId="{F5982A61-0B42-4C03-AD09-C7F76C31B50D}" destId="{1F41C4B2-A0F8-49D0-AC54-B309249A1E2C}" srcOrd="3" destOrd="0" presId="urn:microsoft.com/office/officeart/2005/8/layout/pyramid1"/>
    <dgm:cxn modelId="{C9EEF9B5-4C74-4C20-8992-753F54163C23}" type="presParOf" srcId="{1F41C4B2-A0F8-49D0-AC54-B309249A1E2C}" destId="{2E244F42-ACDD-4151-A310-A7B443E9E19D}" srcOrd="0" destOrd="0" presId="urn:microsoft.com/office/officeart/2005/8/layout/pyramid1"/>
    <dgm:cxn modelId="{424CAEA5-4FA6-4DA2-912A-79742DAA50C4}" type="presParOf" srcId="{1F41C4B2-A0F8-49D0-AC54-B309249A1E2C}" destId="{9B8E70A9-2DDA-4AFE-80BA-3F6AA11E0B5D}" srcOrd="1" destOrd="0" presId="urn:microsoft.com/office/officeart/2005/8/layout/pyramid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99726-F158-4740-8816-6B09AA44A39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84C455D6-20C3-4029-8FB0-FE7552802D6D}">
      <dgm:prSet phldrT="[Text]"/>
      <dgm:spPr>
        <a:ln>
          <a:noFill/>
        </a:ln>
      </dgm:spPr>
      <dgm:t>
        <a:bodyPr/>
        <a:lstStyle/>
        <a:p>
          <a:r>
            <a:rPr lang="en-US" dirty="0" smtClean="0"/>
            <a:t>Outcome</a:t>
          </a:r>
          <a:endParaRPr lang="en-US" dirty="0"/>
        </a:p>
      </dgm:t>
    </dgm:pt>
    <dgm:pt modelId="{AA9C2533-93DD-498A-8144-FC8B32168D0C}" type="parTrans" cxnId="{C49283FA-EC51-4591-A475-CF40D2057868}">
      <dgm:prSet/>
      <dgm:spPr/>
      <dgm:t>
        <a:bodyPr/>
        <a:lstStyle/>
        <a:p>
          <a:endParaRPr lang="en-US"/>
        </a:p>
      </dgm:t>
    </dgm:pt>
    <dgm:pt modelId="{05B1A2FC-F59A-4A89-AED4-08BDACF2315C}" type="sibTrans" cxnId="{C49283FA-EC51-4591-A475-CF40D2057868}">
      <dgm:prSet/>
      <dgm:spPr/>
      <dgm:t>
        <a:bodyPr/>
        <a:lstStyle/>
        <a:p>
          <a:endParaRPr lang="en-US"/>
        </a:p>
      </dgm:t>
    </dgm:pt>
    <dgm:pt modelId="{FDBD2AFA-03C9-4DE0-B19D-119611A1757B}">
      <dgm:prSet phldrT="[Text]"/>
      <dgm:spPr>
        <a:ln>
          <a:noFill/>
        </a:ln>
      </dgm:spPr>
      <dgm:t>
        <a:bodyPr/>
        <a:lstStyle/>
        <a:p>
          <a:r>
            <a:rPr lang="en-US" dirty="0" smtClean="0"/>
            <a:t>Criteria</a:t>
          </a:r>
          <a:endParaRPr lang="en-US" dirty="0"/>
        </a:p>
      </dgm:t>
    </dgm:pt>
    <dgm:pt modelId="{4DB0FE75-4E3F-4A19-9D7C-B2790DB2BC2A}" type="parTrans" cxnId="{4779A570-0C5B-4BAD-A170-01A76CF7B4B7}">
      <dgm:prSet/>
      <dgm:spPr/>
      <dgm:t>
        <a:bodyPr/>
        <a:lstStyle/>
        <a:p>
          <a:endParaRPr lang="en-US"/>
        </a:p>
      </dgm:t>
    </dgm:pt>
    <dgm:pt modelId="{A0AD0CBB-42A0-45EF-8962-9C86B958743D}" type="sibTrans" cxnId="{4779A570-0C5B-4BAD-A170-01A76CF7B4B7}">
      <dgm:prSet/>
      <dgm:spPr/>
      <dgm:t>
        <a:bodyPr/>
        <a:lstStyle/>
        <a:p>
          <a:endParaRPr lang="en-US"/>
        </a:p>
      </dgm:t>
    </dgm:pt>
    <dgm:pt modelId="{A7C50984-3EC7-4830-AE97-19D49BD68221}">
      <dgm:prSet phldrT="[Text]"/>
      <dgm:spPr>
        <a:ln>
          <a:noFill/>
        </a:ln>
      </dgm:spPr>
      <dgm:t>
        <a:bodyPr/>
        <a:lstStyle/>
        <a:p>
          <a:r>
            <a:rPr lang="en-US" dirty="0" smtClean="0"/>
            <a:t>Action</a:t>
          </a:r>
          <a:endParaRPr lang="en-US" dirty="0"/>
        </a:p>
      </dgm:t>
    </dgm:pt>
    <dgm:pt modelId="{E9453804-F0CB-4DE9-AADF-D972947D4BFB}" type="parTrans" cxnId="{093583CB-EB06-4FFD-8FAF-EDA7E92CD013}">
      <dgm:prSet/>
      <dgm:spPr/>
      <dgm:t>
        <a:bodyPr/>
        <a:lstStyle/>
        <a:p>
          <a:endParaRPr lang="en-US"/>
        </a:p>
      </dgm:t>
    </dgm:pt>
    <dgm:pt modelId="{AF25404B-64DB-4AF8-84C8-BEA157C210DA}" type="sibTrans" cxnId="{093583CB-EB06-4FFD-8FAF-EDA7E92CD013}">
      <dgm:prSet/>
      <dgm:spPr/>
      <dgm:t>
        <a:bodyPr/>
        <a:lstStyle/>
        <a:p>
          <a:endParaRPr lang="en-US"/>
        </a:p>
      </dgm:t>
    </dgm:pt>
    <dgm:pt modelId="{839C8126-7B15-4FE5-AD42-3BA0D47795DE}">
      <dgm:prSet phldrT="[Text]"/>
      <dgm:spPr>
        <a:ln>
          <a:noFill/>
        </a:ln>
      </dgm:spPr>
      <dgm:t>
        <a:bodyPr/>
        <a:lstStyle/>
        <a:p>
          <a:r>
            <a:rPr lang="en-US" dirty="0" smtClean="0"/>
            <a:t>Evidence</a:t>
          </a:r>
          <a:endParaRPr lang="en-US" dirty="0"/>
        </a:p>
      </dgm:t>
    </dgm:pt>
    <dgm:pt modelId="{5482C79F-B744-48D4-902E-0F483B554B4A}" type="parTrans" cxnId="{C44B3B79-0972-4729-84A3-887992A20B00}">
      <dgm:prSet/>
      <dgm:spPr/>
      <dgm:t>
        <a:bodyPr/>
        <a:lstStyle/>
        <a:p>
          <a:endParaRPr lang="en-US"/>
        </a:p>
      </dgm:t>
    </dgm:pt>
    <dgm:pt modelId="{D37E7765-D597-45E0-A9BF-D8ADA781C9FC}" type="sibTrans" cxnId="{C44B3B79-0972-4729-84A3-887992A20B00}">
      <dgm:prSet/>
      <dgm:spPr/>
      <dgm:t>
        <a:bodyPr/>
        <a:lstStyle/>
        <a:p>
          <a:endParaRPr lang="en-US"/>
        </a:p>
      </dgm:t>
    </dgm:pt>
    <dgm:pt modelId="{897A8CD4-6FD7-4EBB-992C-3293FD03879F}">
      <dgm:prSet phldrT="[Text]"/>
      <dgm:spPr>
        <a:ln>
          <a:noFill/>
        </a:ln>
      </dgm:spPr>
      <dgm:t>
        <a:bodyPr/>
        <a:lstStyle/>
        <a:p>
          <a:r>
            <a:rPr lang="en-US" dirty="0" smtClean="0"/>
            <a:t>Analysis</a:t>
          </a:r>
          <a:endParaRPr lang="en-US" dirty="0"/>
        </a:p>
      </dgm:t>
    </dgm:pt>
    <dgm:pt modelId="{7D7A9BA4-8289-4E3B-A357-28BF0347C727}" type="parTrans" cxnId="{4F357D00-1965-4F4A-9FEA-CB83560F0CEF}">
      <dgm:prSet/>
      <dgm:spPr/>
      <dgm:t>
        <a:bodyPr/>
        <a:lstStyle/>
        <a:p>
          <a:endParaRPr lang="en-US"/>
        </a:p>
      </dgm:t>
    </dgm:pt>
    <dgm:pt modelId="{8234524B-8C06-4404-9580-8F1114B400AD}" type="sibTrans" cxnId="{4F357D00-1965-4F4A-9FEA-CB83560F0CEF}">
      <dgm:prSet/>
      <dgm:spPr/>
      <dgm:t>
        <a:bodyPr/>
        <a:lstStyle/>
        <a:p>
          <a:endParaRPr lang="en-US"/>
        </a:p>
      </dgm:t>
    </dgm:pt>
    <dgm:pt modelId="{6EA5B412-C41D-4CF6-8CA2-17B8027C1EBB}">
      <dgm:prSet phldrT="[Text]"/>
      <dgm:spPr>
        <a:solidFill>
          <a:schemeClr val="accent1"/>
        </a:solidFill>
        <a:ln>
          <a:noFill/>
        </a:ln>
      </dgm:spPr>
      <dgm:t>
        <a:bodyPr/>
        <a:lstStyle/>
        <a:p>
          <a:r>
            <a:rPr lang="en-US" dirty="0" smtClean="0"/>
            <a:t>Planning</a:t>
          </a:r>
          <a:endParaRPr lang="en-US" dirty="0"/>
        </a:p>
      </dgm:t>
    </dgm:pt>
    <dgm:pt modelId="{E5CE9295-7FD4-4FFC-84D1-A64B036A89F3}" type="parTrans" cxnId="{9F6AE203-FD91-4C0F-B311-B1CDA749A6B0}">
      <dgm:prSet/>
      <dgm:spPr/>
      <dgm:t>
        <a:bodyPr/>
        <a:lstStyle/>
        <a:p>
          <a:endParaRPr lang="en-US"/>
        </a:p>
      </dgm:t>
    </dgm:pt>
    <dgm:pt modelId="{791337A2-31AB-4A14-89EB-A0EF45B3A5FE}" type="sibTrans" cxnId="{9F6AE203-FD91-4C0F-B311-B1CDA749A6B0}">
      <dgm:prSet/>
      <dgm:spPr>
        <a:solidFill>
          <a:schemeClr val="accent1"/>
        </a:solidFill>
      </dgm:spPr>
      <dgm:t>
        <a:bodyPr/>
        <a:lstStyle/>
        <a:p>
          <a:endParaRPr lang="en-US"/>
        </a:p>
      </dgm:t>
    </dgm:pt>
    <dgm:pt modelId="{0D709E72-9C8C-414F-89AB-0B13E8DF53A7}" type="pres">
      <dgm:prSet presAssocID="{61299726-F158-4740-8816-6B09AA44A39E}" presName="cycle" presStyleCnt="0">
        <dgm:presLayoutVars>
          <dgm:dir/>
          <dgm:resizeHandles val="exact"/>
        </dgm:presLayoutVars>
      </dgm:prSet>
      <dgm:spPr/>
      <dgm:t>
        <a:bodyPr/>
        <a:lstStyle/>
        <a:p>
          <a:endParaRPr lang="en-US"/>
        </a:p>
      </dgm:t>
    </dgm:pt>
    <dgm:pt modelId="{D3BD92C7-C2E3-4BD4-9041-B6AA4A8919CC}" type="pres">
      <dgm:prSet presAssocID="{84C455D6-20C3-4029-8FB0-FE7552802D6D}" presName="node" presStyleLbl="node1" presStyleIdx="0" presStyleCnt="6">
        <dgm:presLayoutVars>
          <dgm:bulletEnabled val="1"/>
        </dgm:presLayoutVars>
      </dgm:prSet>
      <dgm:spPr/>
      <dgm:t>
        <a:bodyPr/>
        <a:lstStyle/>
        <a:p>
          <a:endParaRPr lang="en-US"/>
        </a:p>
      </dgm:t>
    </dgm:pt>
    <dgm:pt modelId="{C507C9E7-496F-4744-A20D-D8CA953CC5FC}" type="pres">
      <dgm:prSet presAssocID="{05B1A2FC-F59A-4A89-AED4-08BDACF2315C}" presName="sibTrans" presStyleLbl="sibTrans2D1" presStyleIdx="0" presStyleCnt="6"/>
      <dgm:spPr/>
      <dgm:t>
        <a:bodyPr/>
        <a:lstStyle/>
        <a:p>
          <a:endParaRPr lang="en-US"/>
        </a:p>
      </dgm:t>
    </dgm:pt>
    <dgm:pt modelId="{8A3B5200-6C9F-4C5B-8170-ABAF5CCFCB36}" type="pres">
      <dgm:prSet presAssocID="{05B1A2FC-F59A-4A89-AED4-08BDACF2315C}" presName="connectorText" presStyleLbl="sibTrans2D1" presStyleIdx="0" presStyleCnt="6"/>
      <dgm:spPr/>
      <dgm:t>
        <a:bodyPr/>
        <a:lstStyle/>
        <a:p>
          <a:endParaRPr lang="en-US"/>
        </a:p>
      </dgm:t>
    </dgm:pt>
    <dgm:pt modelId="{515C6CAE-8841-46F4-AC32-ED5920A911C7}" type="pres">
      <dgm:prSet presAssocID="{FDBD2AFA-03C9-4DE0-B19D-119611A1757B}" presName="node" presStyleLbl="node1" presStyleIdx="1" presStyleCnt="6">
        <dgm:presLayoutVars>
          <dgm:bulletEnabled val="1"/>
        </dgm:presLayoutVars>
      </dgm:prSet>
      <dgm:spPr/>
      <dgm:t>
        <a:bodyPr/>
        <a:lstStyle/>
        <a:p>
          <a:endParaRPr lang="en-US"/>
        </a:p>
      </dgm:t>
    </dgm:pt>
    <dgm:pt modelId="{64F936A8-7927-430A-8227-72B7D8ADB4A2}" type="pres">
      <dgm:prSet presAssocID="{A0AD0CBB-42A0-45EF-8962-9C86B958743D}" presName="sibTrans" presStyleLbl="sibTrans2D1" presStyleIdx="1" presStyleCnt="6"/>
      <dgm:spPr/>
      <dgm:t>
        <a:bodyPr/>
        <a:lstStyle/>
        <a:p>
          <a:endParaRPr lang="en-US"/>
        </a:p>
      </dgm:t>
    </dgm:pt>
    <dgm:pt modelId="{38BBCB71-FC54-4936-BE78-0B0656DDF300}" type="pres">
      <dgm:prSet presAssocID="{A0AD0CBB-42A0-45EF-8962-9C86B958743D}" presName="connectorText" presStyleLbl="sibTrans2D1" presStyleIdx="1" presStyleCnt="6"/>
      <dgm:spPr/>
      <dgm:t>
        <a:bodyPr/>
        <a:lstStyle/>
        <a:p>
          <a:endParaRPr lang="en-US"/>
        </a:p>
      </dgm:t>
    </dgm:pt>
    <dgm:pt modelId="{B0A309C6-9230-469E-BDA9-F5FC68716147}" type="pres">
      <dgm:prSet presAssocID="{A7C50984-3EC7-4830-AE97-19D49BD68221}" presName="node" presStyleLbl="node1" presStyleIdx="2" presStyleCnt="6">
        <dgm:presLayoutVars>
          <dgm:bulletEnabled val="1"/>
        </dgm:presLayoutVars>
      </dgm:prSet>
      <dgm:spPr/>
      <dgm:t>
        <a:bodyPr/>
        <a:lstStyle/>
        <a:p>
          <a:endParaRPr lang="en-US"/>
        </a:p>
      </dgm:t>
    </dgm:pt>
    <dgm:pt modelId="{C9E406DB-CB95-43C6-AE35-08C4DB2C5EE1}" type="pres">
      <dgm:prSet presAssocID="{AF25404B-64DB-4AF8-84C8-BEA157C210DA}" presName="sibTrans" presStyleLbl="sibTrans2D1" presStyleIdx="2" presStyleCnt="6"/>
      <dgm:spPr/>
      <dgm:t>
        <a:bodyPr/>
        <a:lstStyle/>
        <a:p>
          <a:endParaRPr lang="en-US"/>
        </a:p>
      </dgm:t>
    </dgm:pt>
    <dgm:pt modelId="{9B29BAF4-6BB7-4CF3-80DB-5450B0D5A87B}" type="pres">
      <dgm:prSet presAssocID="{AF25404B-64DB-4AF8-84C8-BEA157C210DA}" presName="connectorText" presStyleLbl="sibTrans2D1" presStyleIdx="2" presStyleCnt="6"/>
      <dgm:spPr/>
      <dgm:t>
        <a:bodyPr/>
        <a:lstStyle/>
        <a:p>
          <a:endParaRPr lang="en-US"/>
        </a:p>
      </dgm:t>
    </dgm:pt>
    <dgm:pt modelId="{46FF0132-DE9E-44ED-BF3B-A7962DFF4943}" type="pres">
      <dgm:prSet presAssocID="{839C8126-7B15-4FE5-AD42-3BA0D47795DE}" presName="node" presStyleLbl="node1" presStyleIdx="3" presStyleCnt="6">
        <dgm:presLayoutVars>
          <dgm:bulletEnabled val="1"/>
        </dgm:presLayoutVars>
      </dgm:prSet>
      <dgm:spPr/>
      <dgm:t>
        <a:bodyPr/>
        <a:lstStyle/>
        <a:p>
          <a:endParaRPr lang="en-US"/>
        </a:p>
      </dgm:t>
    </dgm:pt>
    <dgm:pt modelId="{E3FA923C-4ED5-4C8C-8EEC-4C0D774A05EA}" type="pres">
      <dgm:prSet presAssocID="{D37E7765-D597-45E0-A9BF-D8ADA781C9FC}" presName="sibTrans" presStyleLbl="sibTrans2D1" presStyleIdx="3" presStyleCnt="6"/>
      <dgm:spPr/>
      <dgm:t>
        <a:bodyPr/>
        <a:lstStyle/>
        <a:p>
          <a:endParaRPr lang="en-US"/>
        </a:p>
      </dgm:t>
    </dgm:pt>
    <dgm:pt modelId="{47A55692-D0D6-4FC6-81F0-C9F863B49B9C}" type="pres">
      <dgm:prSet presAssocID="{D37E7765-D597-45E0-A9BF-D8ADA781C9FC}" presName="connectorText" presStyleLbl="sibTrans2D1" presStyleIdx="3" presStyleCnt="6"/>
      <dgm:spPr/>
      <dgm:t>
        <a:bodyPr/>
        <a:lstStyle/>
        <a:p>
          <a:endParaRPr lang="en-US"/>
        </a:p>
      </dgm:t>
    </dgm:pt>
    <dgm:pt modelId="{41D3CF35-D43D-43DE-A302-686B8BBF922A}" type="pres">
      <dgm:prSet presAssocID="{897A8CD4-6FD7-4EBB-992C-3293FD03879F}" presName="node" presStyleLbl="node1" presStyleIdx="4" presStyleCnt="6">
        <dgm:presLayoutVars>
          <dgm:bulletEnabled val="1"/>
        </dgm:presLayoutVars>
      </dgm:prSet>
      <dgm:spPr/>
      <dgm:t>
        <a:bodyPr/>
        <a:lstStyle/>
        <a:p>
          <a:endParaRPr lang="en-US"/>
        </a:p>
      </dgm:t>
    </dgm:pt>
    <dgm:pt modelId="{9F02B9FF-DB3F-42F7-8CD6-7DB4C66A4ABD}" type="pres">
      <dgm:prSet presAssocID="{8234524B-8C06-4404-9580-8F1114B400AD}" presName="sibTrans" presStyleLbl="sibTrans2D1" presStyleIdx="4" presStyleCnt="6"/>
      <dgm:spPr/>
      <dgm:t>
        <a:bodyPr/>
        <a:lstStyle/>
        <a:p>
          <a:endParaRPr lang="en-US"/>
        </a:p>
      </dgm:t>
    </dgm:pt>
    <dgm:pt modelId="{151D59C9-5B41-4DAA-BB09-5F1551B7BCED}" type="pres">
      <dgm:prSet presAssocID="{8234524B-8C06-4404-9580-8F1114B400AD}" presName="connectorText" presStyleLbl="sibTrans2D1" presStyleIdx="4" presStyleCnt="6"/>
      <dgm:spPr/>
      <dgm:t>
        <a:bodyPr/>
        <a:lstStyle/>
        <a:p>
          <a:endParaRPr lang="en-US"/>
        </a:p>
      </dgm:t>
    </dgm:pt>
    <dgm:pt modelId="{5E7EBD06-EC82-4FA6-88C6-F5370B796A29}" type="pres">
      <dgm:prSet presAssocID="{6EA5B412-C41D-4CF6-8CA2-17B8027C1EBB}" presName="node" presStyleLbl="node1" presStyleIdx="5" presStyleCnt="6">
        <dgm:presLayoutVars>
          <dgm:bulletEnabled val="1"/>
        </dgm:presLayoutVars>
      </dgm:prSet>
      <dgm:spPr/>
      <dgm:t>
        <a:bodyPr/>
        <a:lstStyle/>
        <a:p>
          <a:endParaRPr lang="en-US"/>
        </a:p>
      </dgm:t>
    </dgm:pt>
    <dgm:pt modelId="{DCBBA04C-02F8-4135-B681-DA4B1C74B6D6}" type="pres">
      <dgm:prSet presAssocID="{791337A2-31AB-4A14-89EB-A0EF45B3A5FE}" presName="sibTrans" presStyleLbl="sibTrans2D1" presStyleIdx="5" presStyleCnt="6"/>
      <dgm:spPr/>
      <dgm:t>
        <a:bodyPr/>
        <a:lstStyle/>
        <a:p>
          <a:endParaRPr lang="en-US"/>
        </a:p>
      </dgm:t>
    </dgm:pt>
    <dgm:pt modelId="{B13BC004-5E14-4C1A-AC49-A4BE43937E49}" type="pres">
      <dgm:prSet presAssocID="{791337A2-31AB-4A14-89EB-A0EF45B3A5FE}" presName="connectorText" presStyleLbl="sibTrans2D1" presStyleIdx="5" presStyleCnt="6"/>
      <dgm:spPr/>
      <dgm:t>
        <a:bodyPr/>
        <a:lstStyle/>
        <a:p>
          <a:endParaRPr lang="en-US"/>
        </a:p>
      </dgm:t>
    </dgm:pt>
  </dgm:ptLst>
  <dgm:cxnLst>
    <dgm:cxn modelId="{E64C73ED-4629-4ECB-A77E-873C905C224A}" type="presOf" srcId="{897A8CD4-6FD7-4EBB-992C-3293FD03879F}" destId="{41D3CF35-D43D-43DE-A302-686B8BBF922A}" srcOrd="0" destOrd="0" presId="urn:microsoft.com/office/officeart/2005/8/layout/cycle2"/>
    <dgm:cxn modelId="{4D2BD8B5-6AD9-4DFE-B667-A298512B5490}" type="presOf" srcId="{84C455D6-20C3-4029-8FB0-FE7552802D6D}" destId="{D3BD92C7-C2E3-4BD4-9041-B6AA4A8919CC}" srcOrd="0" destOrd="0" presId="urn:microsoft.com/office/officeart/2005/8/layout/cycle2"/>
    <dgm:cxn modelId="{DDFC6B4F-171C-454B-B3CD-A28F8A27866F}" type="presOf" srcId="{839C8126-7B15-4FE5-AD42-3BA0D47795DE}" destId="{46FF0132-DE9E-44ED-BF3B-A7962DFF4943}" srcOrd="0" destOrd="0" presId="urn:microsoft.com/office/officeart/2005/8/layout/cycle2"/>
    <dgm:cxn modelId="{C49283FA-EC51-4591-A475-CF40D2057868}" srcId="{61299726-F158-4740-8816-6B09AA44A39E}" destId="{84C455D6-20C3-4029-8FB0-FE7552802D6D}" srcOrd="0" destOrd="0" parTransId="{AA9C2533-93DD-498A-8144-FC8B32168D0C}" sibTransId="{05B1A2FC-F59A-4A89-AED4-08BDACF2315C}"/>
    <dgm:cxn modelId="{A13702DC-816A-4695-996D-750BCA736136}" type="presOf" srcId="{8234524B-8C06-4404-9580-8F1114B400AD}" destId="{151D59C9-5B41-4DAA-BB09-5F1551B7BCED}" srcOrd="1" destOrd="0" presId="urn:microsoft.com/office/officeart/2005/8/layout/cycle2"/>
    <dgm:cxn modelId="{16A442EC-0AF6-4922-8684-CA4B1F5CCEF7}" type="presOf" srcId="{A0AD0CBB-42A0-45EF-8962-9C86B958743D}" destId="{38BBCB71-FC54-4936-BE78-0B0656DDF300}" srcOrd="1" destOrd="0" presId="urn:microsoft.com/office/officeart/2005/8/layout/cycle2"/>
    <dgm:cxn modelId="{68F4DE22-2FF2-4501-AF5E-8EBDB9EA2503}" type="presOf" srcId="{AF25404B-64DB-4AF8-84C8-BEA157C210DA}" destId="{9B29BAF4-6BB7-4CF3-80DB-5450B0D5A87B}" srcOrd="1" destOrd="0" presId="urn:microsoft.com/office/officeart/2005/8/layout/cycle2"/>
    <dgm:cxn modelId="{C80DE338-7EC0-4D5E-B653-2A5B2236283B}" type="presOf" srcId="{61299726-F158-4740-8816-6B09AA44A39E}" destId="{0D709E72-9C8C-414F-89AB-0B13E8DF53A7}" srcOrd="0" destOrd="0" presId="urn:microsoft.com/office/officeart/2005/8/layout/cycle2"/>
    <dgm:cxn modelId="{1C81AACF-D6BD-4522-B016-A43153171C05}" type="presOf" srcId="{FDBD2AFA-03C9-4DE0-B19D-119611A1757B}" destId="{515C6CAE-8841-46F4-AC32-ED5920A911C7}" srcOrd="0" destOrd="0" presId="urn:microsoft.com/office/officeart/2005/8/layout/cycle2"/>
    <dgm:cxn modelId="{47AE3E16-4489-4A6B-9C24-3937ED9CFEC0}" type="presOf" srcId="{AF25404B-64DB-4AF8-84C8-BEA157C210DA}" destId="{C9E406DB-CB95-43C6-AE35-08C4DB2C5EE1}" srcOrd="0" destOrd="0" presId="urn:microsoft.com/office/officeart/2005/8/layout/cycle2"/>
    <dgm:cxn modelId="{E3B10C03-90D2-4611-8752-004DDA688571}" type="presOf" srcId="{A7C50984-3EC7-4830-AE97-19D49BD68221}" destId="{B0A309C6-9230-469E-BDA9-F5FC68716147}" srcOrd="0" destOrd="0" presId="urn:microsoft.com/office/officeart/2005/8/layout/cycle2"/>
    <dgm:cxn modelId="{9F6AE203-FD91-4C0F-B311-B1CDA749A6B0}" srcId="{61299726-F158-4740-8816-6B09AA44A39E}" destId="{6EA5B412-C41D-4CF6-8CA2-17B8027C1EBB}" srcOrd="5" destOrd="0" parTransId="{E5CE9295-7FD4-4FFC-84D1-A64B036A89F3}" sibTransId="{791337A2-31AB-4A14-89EB-A0EF45B3A5FE}"/>
    <dgm:cxn modelId="{0A6CD571-A44E-4F8B-AF31-8A103E294B8C}" type="presOf" srcId="{8234524B-8C06-4404-9580-8F1114B400AD}" destId="{9F02B9FF-DB3F-42F7-8CD6-7DB4C66A4ABD}" srcOrd="0" destOrd="0" presId="urn:microsoft.com/office/officeart/2005/8/layout/cycle2"/>
    <dgm:cxn modelId="{DE32DA3C-8BA7-4466-9740-1564297F8C14}" type="presOf" srcId="{D37E7765-D597-45E0-A9BF-D8ADA781C9FC}" destId="{47A55692-D0D6-4FC6-81F0-C9F863B49B9C}" srcOrd="1" destOrd="0" presId="urn:microsoft.com/office/officeart/2005/8/layout/cycle2"/>
    <dgm:cxn modelId="{5C7EBDF3-B053-4FE2-A11F-AEC550AC238F}" type="presOf" srcId="{A0AD0CBB-42A0-45EF-8962-9C86B958743D}" destId="{64F936A8-7927-430A-8227-72B7D8ADB4A2}" srcOrd="0" destOrd="0" presId="urn:microsoft.com/office/officeart/2005/8/layout/cycle2"/>
    <dgm:cxn modelId="{05058027-1A3E-4D13-80C2-BC52D99630E5}" type="presOf" srcId="{05B1A2FC-F59A-4A89-AED4-08BDACF2315C}" destId="{8A3B5200-6C9F-4C5B-8170-ABAF5CCFCB36}" srcOrd="1" destOrd="0" presId="urn:microsoft.com/office/officeart/2005/8/layout/cycle2"/>
    <dgm:cxn modelId="{A53648C6-3019-4BC4-8AB2-FCD6F4D3AEB3}" type="presOf" srcId="{05B1A2FC-F59A-4A89-AED4-08BDACF2315C}" destId="{C507C9E7-496F-4744-A20D-D8CA953CC5FC}" srcOrd="0" destOrd="0" presId="urn:microsoft.com/office/officeart/2005/8/layout/cycle2"/>
    <dgm:cxn modelId="{4F357D00-1965-4F4A-9FEA-CB83560F0CEF}" srcId="{61299726-F158-4740-8816-6B09AA44A39E}" destId="{897A8CD4-6FD7-4EBB-992C-3293FD03879F}" srcOrd="4" destOrd="0" parTransId="{7D7A9BA4-8289-4E3B-A357-28BF0347C727}" sibTransId="{8234524B-8C06-4404-9580-8F1114B400AD}"/>
    <dgm:cxn modelId="{72DCC8D0-290D-45C6-9AE5-ED36D10062DB}" type="presOf" srcId="{791337A2-31AB-4A14-89EB-A0EF45B3A5FE}" destId="{DCBBA04C-02F8-4135-B681-DA4B1C74B6D6}" srcOrd="0" destOrd="0" presId="urn:microsoft.com/office/officeart/2005/8/layout/cycle2"/>
    <dgm:cxn modelId="{12304855-F9ED-4803-941C-FC77E618A3C7}" type="presOf" srcId="{6EA5B412-C41D-4CF6-8CA2-17B8027C1EBB}" destId="{5E7EBD06-EC82-4FA6-88C6-F5370B796A29}" srcOrd="0" destOrd="0" presId="urn:microsoft.com/office/officeart/2005/8/layout/cycle2"/>
    <dgm:cxn modelId="{0B58DD8F-E9E9-43B2-9355-7984D8FF1C19}" type="presOf" srcId="{791337A2-31AB-4A14-89EB-A0EF45B3A5FE}" destId="{B13BC004-5E14-4C1A-AC49-A4BE43937E49}" srcOrd="1" destOrd="0" presId="urn:microsoft.com/office/officeart/2005/8/layout/cycle2"/>
    <dgm:cxn modelId="{4779A570-0C5B-4BAD-A170-01A76CF7B4B7}" srcId="{61299726-F158-4740-8816-6B09AA44A39E}" destId="{FDBD2AFA-03C9-4DE0-B19D-119611A1757B}" srcOrd="1" destOrd="0" parTransId="{4DB0FE75-4E3F-4A19-9D7C-B2790DB2BC2A}" sibTransId="{A0AD0CBB-42A0-45EF-8962-9C86B958743D}"/>
    <dgm:cxn modelId="{C44B3B79-0972-4729-84A3-887992A20B00}" srcId="{61299726-F158-4740-8816-6B09AA44A39E}" destId="{839C8126-7B15-4FE5-AD42-3BA0D47795DE}" srcOrd="3" destOrd="0" parTransId="{5482C79F-B744-48D4-902E-0F483B554B4A}" sibTransId="{D37E7765-D597-45E0-A9BF-D8ADA781C9FC}"/>
    <dgm:cxn modelId="{093583CB-EB06-4FFD-8FAF-EDA7E92CD013}" srcId="{61299726-F158-4740-8816-6B09AA44A39E}" destId="{A7C50984-3EC7-4830-AE97-19D49BD68221}" srcOrd="2" destOrd="0" parTransId="{E9453804-F0CB-4DE9-AADF-D972947D4BFB}" sibTransId="{AF25404B-64DB-4AF8-84C8-BEA157C210DA}"/>
    <dgm:cxn modelId="{8C895F08-0DBF-407F-AE98-6C9F1D399560}" type="presOf" srcId="{D37E7765-D597-45E0-A9BF-D8ADA781C9FC}" destId="{E3FA923C-4ED5-4C8C-8EEC-4C0D774A05EA}" srcOrd="0" destOrd="0" presId="urn:microsoft.com/office/officeart/2005/8/layout/cycle2"/>
    <dgm:cxn modelId="{C25D661A-A39F-47AA-9AF2-89F554D92E78}" type="presParOf" srcId="{0D709E72-9C8C-414F-89AB-0B13E8DF53A7}" destId="{D3BD92C7-C2E3-4BD4-9041-B6AA4A8919CC}" srcOrd="0" destOrd="0" presId="urn:microsoft.com/office/officeart/2005/8/layout/cycle2"/>
    <dgm:cxn modelId="{C502893C-FC23-4728-A666-6E738A7FB588}" type="presParOf" srcId="{0D709E72-9C8C-414F-89AB-0B13E8DF53A7}" destId="{C507C9E7-496F-4744-A20D-D8CA953CC5FC}" srcOrd="1" destOrd="0" presId="urn:microsoft.com/office/officeart/2005/8/layout/cycle2"/>
    <dgm:cxn modelId="{37D18BD3-D6E7-4596-91AC-49F1B6267375}" type="presParOf" srcId="{C507C9E7-496F-4744-A20D-D8CA953CC5FC}" destId="{8A3B5200-6C9F-4C5B-8170-ABAF5CCFCB36}" srcOrd="0" destOrd="0" presId="urn:microsoft.com/office/officeart/2005/8/layout/cycle2"/>
    <dgm:cxn modelId="{19216D40-DBDC-4FA1-8DE7-D8BF208B9FFF}" type="presParOf" srcId="{0D709E72-9C8C-414F-89AB-0B13E8DF53A7}" destId="{515C6CAE-8841-46F4-AC32-ED5920A911C7}" srcOrd="2" destOrd="0" presId="urn:microsoft.com/office/officeart/2005/8/layout/cycle2"/>
    <dgm:cxn modelId="{4B04CDD9-FA4B-4555-93BC-EE5C4D8A47EE}" type="presParOf" srcId="{0D709E72-9C8C-414F-89AB-0B13E8DF53A7}" destId="{64F936A8-7927-430A-8227-72B7D8ADB4A2}" srcOrd="3" destOrd="0" presId="urn:microsoft.com/office/officeart/2005/8/layout/cycle2"/>
    <dgm:cxn modelId="{9CBF0C75-A89E-4D95-A578-846C3C9039E1}" type="presParOf" srcId="{64F936A8-7927-430A-8227-72B7D8ADB4A2}" destId="{38BBCB71-FC54-4936-BE78-0B0656DDF300}" srcOrd="0" destOrd="0" presId="urn:microsoft.com/office/officeart/2005/8/layout/cycle2"/>
    <dgm:cxn modelId="{6AA5CA60-EB1F-49BC-A857-B57C8A578215}" type="presParOf" srcId="{0D709E72-9C8C-414F-89AB-0B13E8DF53A7}" destId="{B0A309C6-9230-469E-BDA9-F5FC68716147}" srcOrd="4" destOrd="0" presId="urn:microsoft.com/office/officeart/2005/8/layout/cycle2"/>
    <dgm:cxn modelId="{986BE244-D48A-47E8-8572-07AA1AAB112E}" type="presParOf" srcId="{0D709E72-9C8C-414F-89AB-0B13E8DF53A7}" destId="{C9E406DB-CB95-43C6-AE35-08C4DB2C5EE1}" srcOrd="5" destOrd="0" presId="urn:microsoft.com/office/officeart/2005/8/layout/cycle2"/>
    <dgm:cxn modelId="{05EC2E29-4B78-42BC-89B2-DF35523E51F4}" type="presParOf" srcId="{C9E406DB-CB95-43C6-AE35-08C4DB2C5EE1}" destId="{9B29BAF4-6BB7-4CF3-80DB-5450B0D5A87B}" srcOrd="0" destOrd="0" presId="urn:microsoft.com/office/officeart/2005/8/layout/cycle2"/>
    <dgm:cxn modelId="{9EDBC358-704C-45ED-AEC0-6FD930835942}" type="presParOf" srcId="{0D709E72-9C8C-414F-89AB-0B13E8DF53A7}" destId="{46FF0132-DE9E-44ED-BF3B-A7962DFF4943}" srcOrd="6" destOrd="0" presId="urn:microsoft.com/office/officeart/2005/8/layout/cycle2"/>
    <dgm:cxn modelId="{63EC640A-8315-49A3-9F19-312510FF9393}" type="presParOf" srcId="{0D709E72-9C8C-414F-89AB-0B13E8DF53A7}" destId="{E3FA923C-4ED5-4C8C-8EEC-4C0D774A05EA}" srcOrd="7" destOrd="0" presId="urn:microsoft.com/office/officeart/2005/8/layout/cycle2"/>
    <dgm:cxn modelId="{2AB70AC5-D5F8-41B4-AAC8-4AFEE9DCA8DE}" type="presParOf" srcId="{E3FA923C-4ED5-4C8C-8EEC-4C0D774A05EA}" destId="{47A55692-D0D6-4FC6-81F0-C9F863B49B9C}" srcOrd="0" destOrd="0" presId="urn:microsoft.com/office/officeart/2005/8/layout/cycle2"/>
    <dgm:cxn modelId="{B6492F82-AB1E-4CB5-8B79-699FCC86B913}" type="presParOf" srcId="{0D709E72-9C8C-414F-89AB-0B13E8DF53A7}" destId="{41D3CF35-D43D-43DE-A302-686B8BBF922A}" srcOrd="8" destOrd="0" presId="urn:microsoft.com/office/officeart/2005/8/layout/cycle2"/>
    <dgm:cxn modelId="{F112A22C-71B1-4B73-90ED-C256B10A53F3}" type="presParOf" srcId="{0D709E72-9C8C-414F-89AB-0B13E8DF53A7}" destId="{9F02B9FF-DB3F-42F7-8CD6-7DB4C66A4ABD}" srcOrd="9" destOrd="0" presId="urn:microsoft.com/office/officeart/2005/8/layout/cycle2"/>
    <dgm:cxn modelId="{D2E0C87F-EC40-4265-9961-E23C23010300}" type="presParOf" srcId="{9F02B9FF-DB3F-42F7-8CD6-7DB4C66A4ABD}" destId="{151D59C9-5B41-4DAA-BB09-5F1551B7BCED}" srcOrd="0" destOrd="0" presId="urn:microsoft.com/office/officeart/2005/8/layout/cycle2"/>
    <dgm:cxn modelId="{B51A2100-8194-4F30-9AFF-B3802527D894}" type="presParOf" srcId="{0D709E72-9C8C-414F-89AB-0B13E8DF53A7}" destId="{5E7EBD06-EC82-4FA6-88C6-F5370B796A29}" srcOrd="10" destOrd="0" presId="urn:microsoft.com/office/officeart/2005/8/layout/cycle2"/>
    <dgm:cxn modelId="{2B4AB7A0-04E2-4AC0-9D89-E6AECC7CFD95}" type="presParOf" srcId="{0D709E72-9C8C-414F-89AB-0B13E8DF53A7}" destId="{DCBBA04C-02F8-4135-B681-DA4B1C74B6D6}" srcOrd="11" destOrd="0" presId="urn:microsoft.com/office/officeart/2005/8/layout/cycle2"/>
    <dgm:cxn modelId="{5B4BDD93-4FF8-492D-9046-7E17C412F0DF}" type="presParOf" srcId="{DCBBA04C-02F8-4135-B681-DA4B1C74B6D6}" destId="{B13BC004-5E14-4C1A-AC49-A4BE43937E4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99726-F158-4740-8816-6B09AA44A39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84C455D6-20C3-4029-8FB0-FE7552802D6D}">
      <dgm:prSet phldrT="[Text]"/>
      <dgm:spPr>
        <a:ln>
          <a:noFill/>
        </a:ln>
      </dgm:spPr>
      <dgm:t>
        <a:bodyPr/>
        <a:lstStyle/>
        <a:p>
          <a:r>
            <a:rPr lang="en-US" dirty="0" smtClean="0"/>
            <a:t>Outcome</a:t>
          </a:r>
          <a:endParaRPr lang="en-US" dirty="0"/>
        </a:p>
      </dgm:t>
    </dgm:pt>
    <dgm:pt modelId="{AA9C2533-93DD-498A-8144-FC8B32168D0C}" type="parTrans" cxnId="{C49283FA-EC51-4591-A475-CF40D2057868}">
      <dgm:prSet/>
      <dgm:spPr/>
      <dgm:t>
        <a:bodyPr/>
        <a:lstStyle/>
        <a:p>
          <a:endParaRPr lang="en-US"/>
        </a:p>
      </dgm:t>
    </dgm:pt>
    <dgm:pt modelId="{05B1A2FC-F59A-4A89-AED4-08BDACF2315C}" type="sibTrans" cxnId="{C49283FA-EC51-4591-A475-CF40D2057868}">
      <dgm:prSet/>
      <dgm:spPr/>
      <dgm:t>
        <a:bodyPr/>
        <a:lstStyle/>
        <a:p>
          <a:endParaRPr lang="en-US"/>
        </a:p>
      </dgm:t>
    </dgm:pt>
    <dgm:pt modelId="{FDBD2AFA-03C9-4DE0-B19D-119611A1757B}">
      <dgm:prSet phldrT="[Text]"/>
      <dgm:spPr>
        <a:ln>
          <a:noFill/>
        </a:ln>
      </dgm:spPr>
      <dgm:t>
        <a:bodyPr/>
        <a:lstStyle/>
        <a:p>
          <a:r>
            <a:rPr lang="en-US" dirty="0" smtClean="0"/>
            <a:t>Criteria</a:t>
          </a:r>
          <a:endParaRPr lang="en-US" dirty="0"/>
        </a:p>
      </dgm:t>
    </dgm:pt>
    <dgm:pt modelId="{4DB0FE75-4E3F-4A19-9D7C-B2790DB2BC2A}" type="parTrans" cxnId="{4779A570-0C5B-4BAD-A170-01A76CF7B4B7}">
      <dgm:prSet/>
      <dgm:spPr/>
      <dgm:t>
        <a:bodyPr/>
        <a:lstStyle/>
        <a:p>
          <a:endParaRPr lang="en-US"/>
        </a:p>
      </dgm:t>
    </dgm:pt>
    <dgm:pt modelId="{A0AD0CBB-42A0-45EF-8962-9C86B958743D}" type="sibTrans" cxnId="{4779A570-0C5B-4BAD-A170-01A76CF7B4B7}">
      <dgm:prSet/>
      <dgm:spPr/>
      <dgm:t>
        <a:bodyPr/>
        <a:lstStyle/>
        <a:p>
          <a:endParaRPr lang="en-US"/>
        </a:p>
      </dgm:t>
    </dgm:pt>
    <dgm:pt modelId="{A7C50984-3EC7-4830-AE97-19D49BD68221}">
      <dgm:prSet phldrT="[Text]"/>
      <dgm:spPr>
        <a:ln>
          <a:noFill/>
        </a:ln>
      </dgm:spPr>
      <dgm:t>
        <a:bodyPr/>
        <a:lstStyle/>
        <a:p>
          <a:r>
            <a:rPr lang="en-US" dirty="0" smtClean="0"/>
            <a:t>Action</a:t>
          </a:r>
          <a:endParaRPr lang="en-US" dirty="0"/>
        </a:p>
      </dgm:t>
    </dgm:pt>
    <dgm:pt modelId="{E9453804-F0CB-4DE9-AADF-D972947D4BFB}" type="parTrans" cxnId="{093583CB-EB06-4FFD-8FAF-EDA7E92CD013}">
      <dgm:prSet/>
      <dgm:spPr/>
      <dgm:t>
        <a:bodyPr/>
        <a:lstStyle/>
        <a:p>
          <a:endParaRPr lang="en-US"/>
        </a:p>
      </dgm:t>
    </dgm:pt>
    <dgm:pt modelId="{AF25404B-64DB-4AF8-84C8-BEA157C210DA}" type="sibTrans" cxnId="{093583CB-EB06-4FFD-8FAF-EDA7E92CD013}">
      <dgm:prSet/>
      <dgm:spPr/>
      <dgm:t>
        <a:bodyPr/>
        <a:lstStyle/>
        <a:p>
          <a:endParaRPr lang="en-US"/>
        </a:p>
      </dgm:t>
    </dgm:pt>
    <dgm:pt modelId="{839C8126-7B15-4FE5-AD42-3BA0D47795DE}">
      <dgm:prSet phldrT="[Text]"/>
      <dgm:spPr>
        <a:ln>
          <a:noFill/>
        </a:ln>
      </dgm:spPr>
      <dgm:t>
        <a:bodyPr/>
        <a:lstStyle/>
        <a:p>
          <a:r>
            <a:rPr lang="en-US" dirty="0" smtClean="0"/>
            <a:t>Evidence</a:t>
          </a:r>
          <a:endParaRPr lang="en-US" dirty="0"/>
        </a:p>
      </dgm:t>
    </dgm:pt>
    <dgm:pt modelId="{5482C79F-B744-48D4-902E-0F483B554B4A}" type="parTrans" cxnId="{C44B3B79-0972-4729-84A3-887992A20B00}">
      <dgm:prSet/>
      <dgm:spPr/>
      <dgm:t>
        <a:bodyPr/>
        <a:lstStyle/>
        <a:p>
          <a:endParaRPr lang="en-US"/>
        </a:p>
      </dgm:t>
    </dgm:pt>
    <dgm:pt modelId="{D37E7765-D597-45E0-A9BF-D8ADA781C9FC}" type="sibTrans" cxnId="{C44B3B79-0972-4729-84A3-887992A20B00}">
      <dgm:prSet/>
      <dgm:spPr/>
      <dgm:t>
        <a:bodyPr/>
        <a:lstStyle/>
        <a:p>
          <a:endParaRPr lang="en-US"/>
        </a:p>
      </dgm:t>
    </dgm:pt>
    <dgm:pt modelId="{897A8CD4-6FD7-4EBB-992C-3293FD03879F}">
      <dgm:prSet phldrT="[Text]"/>
      <dgm:spPr>
        <a:ln>
          <a:noFill/>
        </a:ln>
      </dgm:spPr>
      <dgm:t>
        <a:bodyPr/>
        <a:lstStyle/>
        <a:p>
          <a:r>
            <a:rPr lang="en-US" dirty="0" smtClean="0"/>
            <a:t>Analysis</a:t>
          </a:r>
          <a:endParaRPr lang="en-US" dirty="0"/>
        </a:p>
      </dgm:t>
    </dgm:pt>
    <dgm:pt modelId="{7D7A9BA4-8289-4E3B-A357-28BF0347C727}" type="parTrans" cxnId="{4F357D00-1965-4F4A-9FEA-CB83560F0CEF}">
      <dgm:prSet/>
      <dgm:spPr/>
      <dgm:t>
        <a:bodyPr/>
        <a:lstStyle/>
        <a:p>
          <a:endParaRPr lang="en-US"/>
        </a:p>
      </dgm:t>
    </dgm:pt>
    <dgm:pt modelId="{8234524B-8C06-4404-9580-8F1114B400AD}" type="sibTrans" cxnId="{4F357D00-1965-4F4A-9FEA-CB83560F0CEF}">
      <dgm:prSet/>
      <dgm:spPr/>
      <dgm:t>
        <a:bodyPr/>
        <a:lstStyle/>
        <a:p>
          <a:endParaRPr lang="en-US"/>
        </a:p>
      </dgm:t>
    </dgm:pt>
    <dgm:pt modelId="{6EA5B412-C41D-4CF6-8CA2-17B8027C1EBB}">
      <dgm:prSet phldrT="[Text]"/>
      <dgm:spPr>
        <a:solidFill>
          <a:schemeClr val="accent1"/>
        </a:solidFill>
        <a:ln>
          <a:noFill/>
        </a:ln>
      </dgm:spPr>
      <dgm:t>
        <a:bodyPr/>
        <a:lstStyle/>
        <a:p>
          <a:r>
            <a:rPr lang="en-US" dirty="0" smtClean="0"/>
            <a:t>Planning</a:t>
          </a:r>
          <a:endParaRPr lang="en-US" dirty="0"/>
        </a:p>
      </dgm:t>
    </dgm:pt>
    <dgm:pt modelId="{E5CE9295-7FD4-4FFC-84D1-A64B036A89F3}" type="parTrans" cxnId="{9F6AE203-FD91-4C0F-B311-B1CDA749A6B0}">
      <dgm:prSet/>
      <dgm:spPr/>
      <dgm:t>
        <a:bodyPr/>
        <a:lstStyle/>
        <a:p>
          <a:endParaRPr lang="en-US"/>
        </a:p>
      </dgm:t>
    </dgm:pt>
    <dgm:pt modelId="{791337A2-31AB-4A14-89EB-A0EF45B3A5FE}" type="sibTrans" cxnId="{9F6AE203-FD91-4C0F-B311-B1CDA749A6B0}">
      <dgm:prSet/>
      <dgm:spPr>
        <a:solidFill>
          <a:schemeClr val="accent1"/>
        </a:solidFill>
      </dgm:spPr>
      <dgm:t>
        <a:bodyPr/>
        <a:lstStyle/>
        <a:p>
          <a:endParaRPr lang="en-US"/>
        </a:p>
      </dgm:t>
    </dgm:pt>
    <dgm:pt modelId="{0D709E72-9C8C-414F-89AB-0B13E8DF53A7}" type="pres">
      <dgm:prSet presAssocID="{61299726-F158-4740-8816-6B09AA44A39E}" presName="cycle" presStyleCnt="0">
        <dgm:presLayoutVars>
          <dgm:dir/>
          <dgm:resizeHandles val="exact"/>
        </dgm:presLayoutVars>
      </dgm:prSet>
      <dgm:spPr/>
      <dgm:t>
        <a:bodyPr/>
        <a:lstStyle/>
        <a:p>
          <a:endParaRPr lang="en-US"/>
        </a:p>
      </dgm:t>
    </dgm:pt>
    <dgm:pt modelId="{D3BD92C7-C2E3-4BD4-9041-B6AA4A8919CC}" type="pres">
      <dgm:prSet presAssocID="{84C455D6-20C3-4029-8FB0-FE7552802D6D}" presName="node" presStyleLbl="node1" presStyleIdx="0" presStyleCnt="6">
        <dgm:presLayoutVars>
          <dgm:bulletEnabled val="1"/>
        </dgm:presLayoutVars>
      </dgm:prSet>
      <dgm:spPr/>
      <dgm:t>
        <a:bodyPr/>
        <a:lstStyle/>
        <a:p>
          <a:endParaRPr lang="en-US"/>
        </a:p>
      </dgm:t>
    </dgm:pt>
    <dgm:pt modelId="{C507C9E7-496F-4744-A20D-D8CA953CC5FC}" type="pres">
      <dgm:prSet presAssocID="{05B1A2FC-F59A-4A89-AED4-08BDACF2315C}" presName="sibTrans" presStyleLbl="sibTrans2D1" presStyleIdx="0" presStyleCnt="6"/>
      <dgm:spPr/>
      <dgm:t>
        <a:bodyPr/>
        <a:lstStyle/>
        <a:p>
          <a:endParaRPr lang="en-US"/>
        </a:p>
      </dgm:t>
    </dgm:pt>
    <dgm:pt modelId="{8A3B5200-6C9F-4C5B-8170-ABAF5CCFCB36}" type="pres">
      <dgm:prSet presAssocID="{05B1A2FC-F59A-4A89-AED4-08BDACF2315C}" presName="connectorText" presStyleLbl="sibTrans2D1" presStyleIdx="0" presStyleCnt="6"/>
      <dgm:spPr/>
      <dgm:t>
        <a:bodyPr/>
        <a:lstStyle/>
        <a:p>
          <a:endParaRPr lang="en-US"/>
        </a:p>
      </dgm:t>
    </dgm:pt>
    <dgm:pt modelId="{515C6CAE-8841-46F4-AC32-ED5920A911C7}" type="pres">
      <dgm:prSet presAssocID="{FDBD2AFA-03C9-4DE0-B19D-119611A1757B}" presName="node" presStyleLbl="node1" presStyleIdx="1" presStyleCnt="6">
        <dgm:presLayoutVars>
          <dgm:bulletEnabled val="1"/>
        </dgm:presLayoutVars>
      </dgm:prSet>
      <dgm:spPr/>
      <dgm:t>
        <a:bodyPr/>
        <a:lstStyle/>
        <a:p>
          <a:endParaRPr lang="en-US"/>
        </a:p>
      </dgm:t>
    </dgm:pt>
    <dgm:pt modelId="{64F936A8-7927-430A-8227-72B7D8ADB4A2}" type="pres">
      <dgm:prSet presAssocID="{A0AD0CBB-42A0-45EF-8962-9C86B958743D}" presName="sibTrans" presStyleLbl="sibTrans2D1" presStyleIdx="1" presStyleCnt="6"/>
      <dgm:spPr/>
      <dgm:t>
        <a:bodyPr/>
        <a:lstStyle/>
        <a:p>
          <a:endParaRPr lang="en-US"/>
        </a:p>
      </dgm:t>
    </dgm:pt>
    <dgm:pt modelId="{38BBCB71-FC54-4936-BE78-0B0656DDF300}" type="pres">
      <dgm:prSet presAssocID="{A0AD0CBB-42A0-45EF-8962-9C86B958743D}" presName="connectorText" presStyleLbl="sibTrans2D1" presStyleIdx="1" presStyleCnt="6"/>
      <dgm:spPr/>
      <dgm:t>
        <a:bodyPr/>
        <a:lstStyle/>
        <a:p>
          <a:endParaRPr lang="en-US"/>
        </a:p>
      </dgm:t>
    </dgm:pt>
    <dgm:pt modelId="{B0A309C6-9230-469E-BDA9-F5FC68716147}" type="pres">
      <dgm:prSet presAssocID="{A7C50984-3EC7-4830-AE97-19D49BD68221}" presName="node" presStyleLbl="node1" presStyleIdx="2" presStyleCnt="6">
        <dgm:presLayoutVars>
          <dgm:bulletEnabled val="1"/>
        </dgm:presLayoutVars>
      </dgm:prSet>
      <dgm:spPr/>
      <dgm:t>
        <a:bodyPr/>
        <a:lstStyle/>
        <a:p>
          <a:endParaRPr lang="en-US"/>
        </a:p>
      </dgm:t>
    </dgm:pt>
    <dgm:pt modelId="{C9E406DB-CB95-43C6-AE35-08C4DB2C5EE1}" type="pres">
      <dgm:prSet presAssocID="{AF25404B-64DB-4AF8-84C8-BEA157C210DA}" presName="sibTrans" presStyleLbl="sibTrans2D1" presStyleIdx="2" presStyleCnt="6"/>
      <dgm:spPr/>
      <dgm:t>
        <a:bodyPr/>
        <a:lstStyle/>
        <a:p>
          <a:endParaRPr lang="en-US"/>
        </a:p>
      </dgm:t>
    </dgm:pt>
    <dgm:pt modelId="{9B29BAF4-6BB7-4CF3-80DB-5450B0D5A87B}" type="pres">
      <dgm:prSet presAssocID="{AF25404B-64DB-4AF8-84C8-BEA157C210DA}" presName="connectorText" presStyleLbl="sibTrans2D1" presStyleIdx="2" presStyleCnt="6"/>
      <dgm:spPr/>
      <dgm:t>
        <a:bodyPr/>
        <a:lstStyle/>
        <a:p>
          <a:endParaRPr lang="en-US"/>
        </a:p>
      </dgm:t>
    </dgm:pt>
    <dgm:pt modelId="{46FF0132-DE9E-44ED-BF3B-A7962DFF4943}" type="pres">
      <dgm:prSet presAssocID="{839C8126-7B15-4FE5-AD42-3BA0D47795DE}" presName="node" presStyleLbl="node1" presStyleIdx="3" presStyleCnt="6">
        <dgm:presLayoutVars>
          <dgm:bulletEnabled val="1"/>
        </dgm:presLayoutVars>
      </dgm:prSet>
      <dgm:spPr/>
      <dgm:t>
        <a:bodyPr/>
        <a:lstStyle/>
        <a:p>
          <a:endParaRPr lang="en-US"/>
        </a:p>
      </dgm:t>
    </dgm:pt>
    <dgm:pt modelId="{E3FA923C-4ED5-4C8C-8EEC-4C0D774A05EA}" type="pres">
      <dgm:prSet presAssocID="{D37E7765-D597-45E0-A9BF-D8ADA781C9FC}" presName="sibTrans" presStyleLbl="sibTrans2D1" presStyleIdx="3" presStyleCnt="6"/>
      <dgm:spPr/>
      <dgm:t>
        <a:bodyPr/>
        <a:lstStyle/>
        <a:p>
          <a:endParaRPr lang="en-US"/>
        </a:p>
      </dgm:t>
    </dgm:pt>
    <dgm:pt modelId="{47A55692-D0D6-4FC6-81F0-C9F863B49B9C}" type="pres">
      <dgm:prSet presAssocID="{D37E7765-D597-45E0-A9BF-D8ADA781C9FC}" presName="connectorText" presStyleLbl="sibTrans2D1" presStyleIdx="3" presStyleCnt="6"/>
      <dgm:spPr/>
      <dgm:t>
        <a:bodyPr/>
        <a:lstStyle/>
        <a:p>
          <a:endParaRPr lang="en-US"/>
        </a:p>
      </dgm:t>
    </dgm:pt>
    <dgm:pt modelId="{41D3CF35-D43D-43DE-A302-686B8BBF922A}" type="pres">
      <dgm:prSet presAssocID="{897A8CD4-6FD7-4EBB-992C-3293FD03879F}" presName="node" presStyleLbl="node1" presStyleIdx="4" presStyleCnt="6">
        <dgm:presLayoutVars>
          <dgm:bulletEnabled val="1"/>
        </dgm:presLayoutVars>
      </dgm:prSet>
      <dgm:spPr/>
      <dgm:t>
        <a:bodyPr/>
        <a:lstStyle/>
        <a:p>
          <a:endParaRPr lang="en-US"/>
        </a:p>
      </dgm:t>
    </dgm:pt>
    <dgm:pt modelId="{9F02B9FF-DB3F-42F7-8CD6-7DB4C66A4ABD}" type="pres">
      <dgm:prSet presAssocID="{8234524B-8C06-4404-9580-8F1114B400AD}" presName="sibTrans" presStyleLbl="sibTrans2D1" presStyleIdx="4" presStyleCnt="6"/>
      <dgm:spPr/>
      <dgm:t>
        <a:bodyPr/>
        <a:lstStyle/>
        <a:p>
          <a:endParaRPr lang="en-US"/>
        </a:p>
      </dgm:t>
    </dgm:pt>
    <dgm:pt modelId="{151D59C9-5B41-4DAA-BB09-5F1551B7BCED}" type="pres">
      <dgm:prSet presAssocID="{8234524B-8C06-4404-9580-8F1114B400AD}" presName="connectorText" presStyleLbl="sibTrans2D1" presStyleIdx="4" presStyleCnt="6"/>
      <dgm:spPr/>
      <dgm:t>
        <a:bodyPr/>
        <a:lstStyle/>
        <a:p>
          <a:endParaRPr lang="en-US"/>
        </a:p>
      </dgm:t>
    </dgm:pt>
    <dgm:pt modelId="{5E7EBD06-EC82-4FA6-88C6-F5370B796A29}" type="pres">
      <dgm:prSet presAssocID="{6EA5B412-C41D-4CF6-8CA2-17B8027C1EBB}" presName="node" presStyleLbl="node1" presStyleIdx="5" presStyleCnt="6">
        <dgm:presLayoutVars>
          <dgm:bulletEnabled val="1"/>
        </dgm:presLayoutVars>
      </dgm:prSet>
      <dgm:spPr/>
      <dgm:t>
        <a:bodyPr/>
        <a:lstStyle/>
        <a:p>
          <a:endParaRPr lang="en-US"/>
        </a:p>
      </dgm:t>
    </dgm:pt>
    <dgm:pt modelId="{DCBBA04C-02F8-4135-B681-DA4B1C74B6D6}" type="pres">
      <dgm:prSet presAssocID="{791337A2-31AB-4A14-89EB-A0EF45B3A5FE}" presName="sibTrans" presStyleLbl="sibTrans2D1" presStyleIdx="5" presStyleCnt="6"/>
      <dgm:spPr/>
      <dgm:t>
        <a:bodyPr/>
        <a:lstStyle/>
        <a:p>
          <a:endParaRPr lang="en-US"/>
        </a:p>
      </dgm:t>
    </dgm:pt>
    <dgm:pt modelId="{B13BC004-5E14-4C1A-AC49-A4BE43937E49}" type="pres">
      <dgm:prSet presAssocID="{791337A2-31AB-4A14-89EB-A0EF45B3A5FE}" presName="connectorText" presStyleLbl="sibTrans2D1" presStyleIdx="5" presStyleCnt="6"/>
      <dgm:spPr/>
      <dgm:t>
        <a:bodyPr/>
        <a:lstStyle/>
        <a:p>
          <a:endParaRPr lang="en-US"/>
        </a:p>
      </dgm:t>
    </dgm:pt>
  </dgm:ptLst>
  <dgm:cxnLst>
    <dgm:cxn modelId="{495D8232-AB98-4BD1-AE0D-D682DE5C0391}" type="presOf" srcId="{839C8126-7B15-4FE5-AD42-3BA0D47795DE}" destId="{46FF0132-DE9E-44ED-BF3B-A7962DFF4943}" srcOrd="0" destOrd="0" presId="urn:microsoft.com/office/officeart/2005/8/layout/cycle2"/>
    <dgm:cxn modelId="{E5FA624F-C7EA-410D-ACCC-124E72742F89}" type="presOf" srcId="{A0AD0CBB-42A0-45EF-8962-9C86B958743D}" destId="{38BBCB71-FC54-4936-BE78-0B0656DDF300}" srcOrd="1" destOrd="0" presId="urn:microsoft.com/office/officeart/2005/8/layout/cycle2"/>
    <dgm:cxn modelId="{C49283FA-EC51-4591-A475-CF40D2057868}" srcId="{61299726-F158-4740-8816-6B09AA44A39E}" destId="{84C455D6-20C3-4029-8FB0-FE7552802D6D}" srcOrd="0" destOrd="0" parTransId="{AA9C2533-93DD-498A-8144-FC8B32168D0C}" sibTransId="{05B1A2FC-F59A-4A89-AED4-08BDACF2315C}"/>
    <dgm:cxn modelId="{C41B65C2-7012-4471-8F09-F5495422734A}" type="presOf" srcId="{05B1A2FC-F59A-4A89-AED4-08BDACF2315C}" destId="{8A3B5200-6C9F-4C5B-8170-ABAF5CCFCB36}" srcOrd="1" destOrd="0" presId="urn:microsoft.com/office/officeart/2005/8/layout/cycle2"/>
    <dgm:cxn modelId="{7585AE77-9E63-4B37-ADB2-D53B8037F50D}" type="presOf" srcId="{AF25404B-64DB-4AF8-84C8-BEA157C210DA}" destId="{C9E406DB-CB95-43C6-AE35-08C4DB2C5EE1}" srcOrd="0" destOrd="0" presId="urn:microsoft.com/office/officeart/2005/8/layout/cycle2"/>
    <dgm:cxn modelId="{A24CD10B-6C1D-4040-8DCC-2DD2DB3AB71C}" type="presOf" srcId="{AF25404B-64DB-4AF8-84C8-BEA157C210DA}" destId="{9B29BAF4-6BB7-4CF3-80DB-5450B0D5A87B}" srcOrd="1" destOrd="0" presId="urn:microsoft.com/office/officeart/2005/8/layout/cycle2"/>
    <dgm:cxn modelId="{9F6AE203-FD91-4C0F-B311-B1CDA749A6B0}" srcId="{61299726-F158-4740-8816-6B09AA44A39E}" destId="{6EA5B412-C41D-4CF6-8CA2-17B8027C1EBB}" srcOrd="5" destOrd="0" parTransId="{E5CE9295-7FD4-4FFC-84D1-A64B036A89F3}" sibTransId="{791337A2-31AB-4A14-89EB-A0EF45B3A5FE}"/>
    <dgm:cxn modelId="{9C9C1F6B-602C-49F9-B626-E2EE4978D41B}" type="presOf" srcId="{791337A2-31AB-4A14-89EB-A0EF45B3A5FE}" destId="{DCBBA04C-02F8-4135-B681-DA4B1C74B6D6}" srcOrd="0" destOrd="0" presId="urn:microsoft.com/office/officeart/2005/8/layout/cycle2"/>
    <dgm:cxn modelId="{B20213AC-0D37-450A-B6C8-C66D69F57524}" type="presOf" srcId="{8234524B-8C06-4404-9580-8F1114B400AD}" destId="{151D59C9-5B41-4DAA-BB09-5F1551B7BCED}" srcOrd="1" destOrd="0" presId="urn:microsoft.com/office/officeart/2005/8/layout/cycle2"/>
    <dgm:cxn modelId="{4F357D00-1965-4F4A-9FEA-CB83560F0CEF}" srcId="{61299726-F158-4740-8816-6B09AA44A39E}" destId="{897A8CD4-6FD7-4EBB-992C-3293FD03879F}" srcOrd="4" destOrd="0" parTransId="{7D7A9BA4-8289-4E3B-A357-28BF0347C727}" sibTransId="{8234524B-8C06-4404-9580-8F1114B400AD}"/>
    <dgm:cxn modelId="{378E1CB8-C88E-4C4B-9349-2F707C0209C3}" type="presOf" srcId="{791337A2-31AB-4A14-89EB-A0EF45B3A5FE}" destId="{B13BC004-5E14-4C1A-AC49-A4BE43937E49}" srcOrd="1" destOrd="0" presId="urn:microsoft.com/office/officeart/2005/8/layout/cycle2"/>
    <dgm:cxn modelId="{4D475A94-FFBF-4FE9-9E24-60234DF00F49}" type="presOf" srcId="{05B1A2FC-F59A-4A89-AED4-08BDACF2315C}" destId="{C507C9E7-496F-4744-A20D-D8CA953CC5FC}" srcOrd="0" destOrd="0" presId="urn:microsoft.com/office/officeart/2005/8/layout/cycle2"/>
    <dgm:cxn modelId="{0AC444CD-827E-4EB2-B9F2-90EA2D2279D1}" type="presOf" srcId="{897A8CD4-6FD7-4EBB-992C-3293FD03879F}" destId="{41D3CF35-D43D-43DE-A302-686B8BBF922A}" srcOrd="0" destOrd="0" presId="urn:microsoft.com/office/officeart/2005/8/layout/cycle2"/>
    <dgm:cxn modelId="{20703761-B224-40FD-A79B-C65AF4F4955E}" type="presOf" srcId="{FDBD2AFA-03C9-4DE0-B19D-119611A1757B}" destId="{515C6CAE-8841-46F4-AC32-ED5920A911C7}" srcOrd="0" destOrd="0" presId="urn:microsoft.com/office/officeart/2005/8/layout/cycle2"/>
    <dgm:cxn modelId="{8F2A8490-BFA5-43F1-91DE-53567C0BAD30}" type="presOf" srcId="{A7C50984-3EC7-4830-AE97-19D49BD68221}" destId="{B0A309C6-9230-469E-BDA9-F5FC68716147}" srcOrd="0" destOrd="0" presId="urn:microsoft.com/office/officeart/2005/8/layout/cycle2"/>
    <dgm:cxn modelId="{740A4190-412E-45FA-A348-11A561386865}" type="presOf" srcId="{A0AD0CBB-42A0-45EF-8962-9C86B958743D}" destId="{64F936A8-7927-430A-8227-72B7D8ADB4A2}" srcOrd="0" destOrd="0" presId="urn:microsoft.com/office/officeart/2005/8/layout/cycle2"/>
    <dgm:cxn modelId="{4779A570-0C5B-4BAD-A170-01A76CF7B4B7}" srcId="{61299726-F158-4740-8816-6B09AA44A39E}" destId="{FDBD2AFA-03C9-4DE0-B19D-119611A1757B}" srcOrd="1" destOrd="0" parTransId="{4DB0FE75-4E3F-4A19-9D7C-B2790DB2BC2A}" sibTransId="{A0AD0CBB-42A0-45EF-8962-9C86B958743D}"/>
    <dgm:cxn modelId="{A0113BF9-8611-4D02-B3CD-7C631C755625}" type="presOf" srcId="{6EA5B412-C41D-4CF6-8CA2-17B8027C1EBB}" destId="{5E7EBD06-EC82-4FA6-88C6-F5370B796A29}" srcOrd="0" destOrd="0" presId="urn:microsoft.com/office/officeart/2005/8/layout/cycle2"/>
    <dgm:cxn modelId="{922FFD56-DB4A-4A3F-B38B-B5C607479510}" type="presOf" srcId="{D37E7765-D597-45E0-A9BF-D8ADA781C9FC}" destId="{47A55692-D0D6-4FC6-81F0-C9F863B49B9C}" srcOrd="1" destOrd="0" presId="urn:microsoft.com/office/officeart/2005/8/layout/cycle2"/>
    <dgm:cxn modelId="{F8EECB96-FB81-4870-A1B6-E039C3EE295F}" type="presOf" srcId="{61299726-F158-4740-8816-6B09AA44A39E}" destId="{0D709E72-9C8C-414F-89AB-0B13E8DF53A7}" srcOrd="0" destOrd="0" presId="urn:microsoft.com/office/officeart/2005/8/layout/cycle2"/>
    <dgm:cxn modelId="{BC7DA895-A56F-4EDD-9344-D442022BE7C4}" type="presOf" srcId="{D37E7765-D597-45E0-A9BF-D8ADA781C9FC}" destId="{E3FA923C-4ED5-4C8C-8EEC-4C0D774A05EA}" srcOrd="0" destOrd="0" presId="urn:microsoft.com/office/officeart/2005/8/layout/cycle2"/>
    <dgm:cxn modelId="{C44B3B79-0972-4729-84A3-887992A20B00}" srcId="{61299726-F158-4740-8816-6B09AA44A39E}" destId="{839C8126-7B15-4FE5-AD42-3BA0D47795DE}" srcOrd="3" destOrd="0" parTransId="{5482C79F-B744-48D4-902E-0F483B554B4A}" sibTransId="{D37E7765-D597-45E0-A9BF-D8ADA781C9FC}"/>
    <dgm:cxn modelId="{03E97220-0C95-403F-8F13-CEB11D28D9A2}" type="presOf" srcId="{84C455D6-20C3-4029-8FB0-FE7552802D6D}" destId="{D3BD92C7-C2E3-4BD4-9041-B6AA4A8919CC}" srcOrd="0" destOrd="0" presId="urn:microsoft.com/office/officeart/2005/8/layout/cycle2"/>
    <dgm:cxn modelId="{093583CB-EB06-4FFD-8FAF-EDA7E92CD013}" srcId="{61299726-F158-4740-8816-6B09AA44A39E}" destId="{A7C50984-3EC7-4830-AE97-19D49BD68221}" srcOrd="2" destOrd="0" parTransId="{E9453804-F0CB-4DE9-AADF-D972947D4BFB}" sibTransId="{AF25404B-64DB-4AF8-84C8-BEA157C210DA}"/>
    <dgm:cxn modelId="{74C1801E-3D4F-4AE9-B2B7-FF19BDC30393}" type="presOf" srcId="{8234524B-8C06-4404-9580-8F1114B400AD}" destId="{9F02B9FF-DB3F-42F7-8CD6-7DB4C66A4ABD}" srcOrd="0" destOrd="0" presId="urn:microsoft.com/office/officeart/2005/8/layout/cycle2"/>
    <dgm:cxn modelId="{B0B42682-C3E2-445A-9636-D2BC73D0068B}" type="presParOf" srcId="{0D709E72-9C8C-414F-89AB-0B13E8DF53A7}" destId="{D3BD92C7-C2E3-4BD4-9041-B6AA4A8919CC}" srcOrd="0" destOrd="0" presId="urn:microsoft.com/office/officeart/2005/8/layout/cycle2"/>
    <dgm:cxn modelId="{561CF2C1-04DA-4FD7-B5B7-A8FF7CA3DB63}" type="presParOf" srcId="{0D709E72-9C8C-414F-89AB-0B13E8DF53A7}" destId="{C507C9E7-496F-4744-A20D-D8CA953CC5FC}" srcOrd="1" destOrd="0" presId="urn:microsoft.com/office/officeart/2005/8/layout/cycle2"/>
    <dgm:cxn modelId="{01396D4D-B968-42F1-A9DA-8C1E113A07C3}" type="presParOf" srcId="{C507C9E7-496F-4744-A20D-D8CA953CC5FC}" destId="{8A3B5200-6C9F-4C5B-8170-ABAF5CCFCB36}" srcOrd="0" destOrd="0" presId="urn:microsoft.com/office/officeart/2005/8/layout/cycle2"/>
    <dgm:cxn modelId="{FDF6D31D-00EF-4349-B0A4-DC010FD57F33}" type="presParOf" srcId="{0D709E72-9C8C-414F-89AB-0B13E8DF53A7}" destId="{515C6CAE-8841-46F4-AC32-ED5920A911C7}" srcOrd="2" destOrd="0" presId="urn:microsoft.com/office/officeart/2005/8/layout/cycle2"/>
    <dgm:cxn modelId="{2F95760E-C0AE-4369-959A-77EC06F97360}" type="presParOf" srcId="{0D709E72-9C8C-414F-89AB-0B13E8DF53A7}" destId="{64F936A8-7927-430A-8227-72B7D8ADB4A2}" srcOrd="3" destOrd="0" presId="urn:microsoft.com/office/officeart/2005/8/layout/cycle2"/>
    <dgm:cxn modelId="{8F3E4A23-933F-4E26-A1C5-C11AF62A8927}" type="presParOf" srcId="{64F936A8-7927-430A-8227-72B7D8ADB4A2}" destId="{38BBCB71-FC54-4936-BE78-0B0656DDF300}" srcOrd="0" destOrd="0" presId="urn:microsoft.com/office/officeart/2005/8/layout/cycle2"/>
    <dgm:cxn modelId="{51113307-3000-49C3-BA1A-E09FCB8B03C9}" type="presParOf" srcId="{0D709E72-9C8C-414F-89AB-0B13E8DF53A7}" destId="{B0A309C6-9230-469E-BDA9-F5FC68716147}" srcOrd="4" destOrd="0" presId="urn:microsoft.com/office/officeart/2005/8/layout/cycle2"/>
    <dgm:cxn modelId="{5D93B0AF-F1FD-44BE-84D5-E0B1E779C150}" type="presParOf" srcId="{0D709E72-9C8C-414F-89AB-0B13E8DF53A7}" destId="{C9E406DB-CB95-43C6-AE35-08C4DB2C5EE1}" srcOrd="5" destOrd="0" presId="urn:microsoft.com/office/officeart/2005/8/layout/cycle2"/>
    <dgm:cxn modelId="{B6C0BAF9-CA6B-4AA1-8CA9-C6991B2385AF}" type="presParOf" srcId="{C9E406DB-CB95-43C6-AE35-08C4DB2C5EE1}" destId="{9B29BAF4-6BB7-4CF3-80DB-5450B0D5A87B}" srcOrd="0" destOrd="0" presId="urn:microsoft.com/office/officeart/2005/8/layout/cycle2"/>
    <dgm:cxn modelId="{D8499F6F-FF2F-43EF-8C0B-9116DB41AA41}" type="presParOf" srcId="{0D709E72-9C8C-414F-89AB-0B13E8DF53A7}" destId="{46FF0132-DE9E-44ED-BF3B-A7962DFF4943}" srcOrd="6" destOrd="0" presId="urn:microsoft.com/office/officeart/2005/8/layout/cycle2"/>
    <dgm:cxn modelId="{EBFE18CF-42CC-48DD-9083-14A6331D0A7C}" type="presParOf" srcId="{0D709E72-9C8C-414F-89AB-0B13E8DF53A7}" destId="{E3FA923C-4ED5-4C8C-8EEC-4C0D774A05EA}" srcOrd="7" destOrd="0" presId="urn:microsoft.com/office/officeart/2005/8/layout/cycle2"/>
    <dgm:cxn modelId="{83340016-EABC-48E7-8983-69215EBF9780}" type="presParOf" srcId="{E3FA923C-4ED5-4C8C-8EEC-4C0D774A05EA}" destId="{47A55692-D0D6-4FC6-81F0-C9F863B49B9C}" srcOrd="0" destOrd="0" presId="urn:microsoft.com/office/officeart/2005/8/layout/cycle2"/>
    <dgm:cxn modelId="{AEC093D4-B5F5-43FF-BD6F-51BB62FFCF53}" type="presParOf" srcId="{0D709E72-9C8C-414F-89AB-0B13E8DF53A7}" destId="{41D3CF35-D43D-43DE-A302-686B8BBF922A}" srcOrd="8" destOrd="0" presId="urn:microsoft.com/office/officeart/2005/8/layout/cycle2"/>
    <dgm:cxn modelId="{A42E28A4-07E6-465A-A121-A87C533C2F10}" type="presParOf" srcId="{0D709E72-9C8C-414F-89AB-0B13E8DF53A7}" destId="{9F02B9FF-DB3F-42F7-8CD6-7DB4C66A4ABD}" srcOrd="9" destOrd="0" presId="urn:microsoft.com/office/officeart/2005/8/layout/cycle2"/>
    <dgm:cxn modelId="{A787452C-4B7E-4732-B647-54B5466D4E55}" type="presParOf" srcId="{9F02B9FF-DB3F-42F7-8CD6-7DB4C66A4ABD}" destId="{151D59C9-5B41-4DAA-BB09-5F1551B7BCED}" srcOrd="0" destOrd="0" presId="urn:microsoft.com/office/officeart/2005/8/layout/cycle2"/>
    <dgm:cxn modelId="{8035A6B7-C2E0-49D7-A81B-4E875C5FB508}" type="presParOf" srcId="{0D709E72-9C8C-414F-89AB-0B13E8DF53A7}" destId="{5E7EBD06-EC82-4FA6-88C6-F5370B796A29}" srcOrd="10" destOrd="0" presId="urn:microsoft.com/office/officeart/2005/8/layout/cycle2"/>
    <dgm:cxn modelId="{36FE7245-17A5-49A2-902B-A42763F35EBE}" type="presParOf" srcId="{0D709E72-9C8C-414F-89AB-0B13E8DF53A7}" destId="{DCBBA04C-02F8-4135-B681-DA4B1C74B6D6}" srcOrd="11" destOrd="0" presId="urn:microsoft.com/office/officeart/2005/8/layout/cycle2"/>
    <dgm:cxn modelId="{D6C458E9-4948-4486-B9FC-F1AA7D24B975}" type="presParOf" srcId="{DCBBA04C-02F8-4135-B681-DA4B1C74B6D6}" destId="{B13BC004-5E14-4C1A-AC49-A4BE43937E4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99726-F158-4740-8816-6B09AA44A39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84C455D6-20C3-4029-8FB0-FE7552802D6D}">
      <dgm:prSet phldrT="[Text]"/>
      <dgm:spPr>
        <a:ln>
          <a:noFill/>
        </a:ln>
      </dgm:spPr>
      <dgm:t>
        <a:bodyPr/>
        <a:lstStyle/>
        <a:p>
          <a:r>
            <a:rPr lang="en-US" dirty="0" smtClean="0"/>
            <a:t>Outcome</a:t>
          </a:r>
          <a:endParaRPr lang="en-US" dirty="0"/>
        </a:p>
      </dgm:t>
    </dgm:pt>
    <dgm:pt modelId="{AA9C2533-93DD-498A-8144-FC8B32168D0C}" type="parTrans" cxnId="{C49283FA-EC51-4591-A475-CF40D2057868}">
      <dgm:prSet/>
      <dgm:spPr/>
      <dgm:t>
        <a:bodyPr/>
        <a:lstStyle/>
        <a:p>
          <a:endParaRPr lang="en-US"/>
        </a:p>
      </dgm:t>
    </dgm:pt>
    <dgm:pt modelId="{05B1A2FC-F59A-4A89-AED4-08BDACF2315C}" type="sibTrans" cxnId="{C49283FA-EC51-4591-A475-CF40D2057868}">
      <dgm:prSet/>
      <dgm:spPr/>
      <dgm:t>
        <a:bodyPr/>
        <a:lstStyle/>
        <a:p>
          <a:endParaRPr lang="en-US"/>
        </a:p>
      </dgm:t>
    </dgm:pt>
    <dgm:pt modelId="{FDBD2AFA-03C9-4DE0-B19D-119611A1757B}">
      <dgm:prSet phldrT="[Text]"/>
      <dgm:spPr>
        <a:ln>
          <a:noFill/>
        </a:ln>
      </dgm:spPr>
      <dgm:t>
        <a:bodyPr/>
        <a:lstStyle/>
        <a:p>
          <a:r>
            <a:rPr lang="en-US" dirty="0" smtClean="0"/>
            <a:t>Criteria</a:t>
          </a:r>
          <a:endParaRPr lang="en-US" dirty="0"/>
        </a:p>
      </dgm:t>
    </dgm:pt>
    <dgm:pt modelId="{4DB0FE75-4E3F-4A19-9D7C-B2790DB2BC2A}" type="parTrans" cxnId="{4779A570-0C5B-4BAD-A170-01A76CF7B4B7}">
      <dgm:prSet/>
      <dgm:spPr/>
      <dgm:t>
        <a:bodyPr/>
        <a:lstStyle/>
        <a:p>
          <a:endParaRPr lang="en-US"/>
        </a:p>
      </dgm:t>
    </dgm:pt>
    <dgm:pt modelId="{A0AD0CBB-42A0-45EF-8962-9C86B958743D}" type="sibTrans" cxnId="{4779A570-0C5B-4BAD-A170-01A76CF7B4B7}">
      <dgm:prSet/>
      <dgm:spPr/>
      <dgm:t>
        <a:bodyPr/>
        <a:lstStyle/>
        <a:p>
          <a:endParaRPr lang="en-US"/>
        </a:p>
      </dgm:t>
    </dgm:pt>
    <dgm:pt modelId="{A7C50984-3EC7-4830-AE97-19D49BD68221}">
      <dgm:prSet phldrT="[Text]"/>
      <dgm:spPr>
        <a:ln>
          <a:noFill/>
        </a:ln>
      </dgm:spPr>
      <dgm:t>
        <a:bodyPr/>
        <a:lstStyle/>
        <a:p>
          <a:r>
            <a:rPr lang="en-US" dirty="0" smtClean="0"/>
            <a:t>Action</a:t>
          </a:r>
          <a:endParaRPr lang="en-US" dirty="0"/>
        </a:p>
      </dgm:t>
    </dgm:pt>
    <dgm:pt modelId="{E9453804-F0CB-4DE9-AADF-D972947D4BFB}" type="parTrans" cxnId="{093583CB-EB06-4FFD-8FAF-EDA7E92CD013}">
      <dgm:prSet/>
      <dgm:spPr/>
      <dgm:t>
        <a:bodyPr/>
        <a:lstStyle/>
        <a:p>
          <a:endParaRPr lang="en-US"/>
        </a:p>
      </dgm:t>
    </dgm:pt>
    <dgm:pt modelId="{AF25404B-64DB-4AF8-84C8-BEA157C210DA}" type="sibTrans" cxnId="{093583CB-EB06-4FFD-8FAF-EDA7E92CD013}">
      <dgm:prSet/>
      <dgm:spPr/>
      <dgm:t>
        <a:bodyPr/>
        <a:lstStyle/>
        <a:p>
          <a:endParaRPr lang="en-US"/>
        </a:p>
      </dgm:t>
    </dgm:pt>
    <dgm:pt modelId="{839C8126-7B15-4FE5-AD42-3BA0D47795DE}">
      <dgm:prSet phldrT="[Text]"/>
      <dgm:spPr>
        <a:ln>
          <a:noFill/>
        </a:ln>
      </dgm:spPr>
      <dgm:t>
        <a:bodyPr/>
        <a:lstStyle/>
        <a:p>
          <a:r>
            <a:rPr lang="en-US" dirty="0" smtClean="0"/>
            <a:t>Evidence</a:t>
          </a:r>
          <a:endParaRPr lang="en-US" dirty="0"/>
        </a:p>
      </dgm:t>
    </dgm:pt>
    <dgm:pt modelId="{5482C79F-B744-48D4-902E-0F483B554B4A}" type="parTrans" cxnId="{C44B3B79-0972-4729-84A3-887992A20B00}">
      <dgm:prSet/>
      <dgm:spPr/>
      <dgm:t>
        <a:bodyPr/>
        <a:lstStyle/>
        <a:p>
          <a:endParaRPr lang="en-US"/>
        </a:p>
      </dgm:t>
    </dgm:pt>
    <dgm:pt modelId="{D37E7765-D597-45E0-A9BF-D8ADA781C9FC}" type="sibTrans" cxnId="{C44B3B79-0972-4729-84A3-887992A20B00}">
      <dgm:prSet/>
      <dgm:spPr/>
      <dgm:t>
        <a:bodyPr/>
        <a:lstStyle/>
        <a:p>
          <a:endParaRPr lang="en-US"/>
        </a:p>
      </dgm:t>
    </dgm:pt>
    <dgm:pt modelId="{897A8CD4-6FD7-4EBB-992C-3293FD03879F}">
      <dgm:prSet phldrT="[Text]"/>
      <dgm:spPr>
        <a:ln>
          <a:noFill/>
        </a:ln>
      </dgm:spPr>
      <dgm:t>
        <a:bodyPr/>
        <a:lstStyle/>
        <a:p>
          <a:r>
            <a:rPr lang="en-US" dirty="0" smtClean="0"/>
            <a:t>Analysis</a:t>
          </a:r>
          <a:endParaRPr lang="en-US" dirty="0"/>
        </a:p>
      </dgm:t>
    </dgm:pt>
    <dgm:pt modelId="{7D7A9BA4-8289-4E3B-A357-28BF0347C727}" type="parTrans" cxnId="{4F357D00-1965-4F4A-9FEA-CB83560F0CEF}">
      <dgm:prSet/>
      <dgm:spPr/>
      <dgm:t>
        <a:bodyPr/>
        <a:lstStyle/>
        <a:p>
          <a:endParaRPr lang="en-US"/>
        </a:p>
      </dgm:t>
    </dgm:pt>
    <dgm:pt modelId="{8234524B-8C06-4404-9580-8F1114B400AD}" type="sibTrans" cxnId="{4F357D00-1965-4F4A-9FEA-CB83560F0CEF}">
      <dgm:prSet/>
      <dgm:spPr/>
      <dgm:t>
        <a:bodyPr/>
        <a:lstStyle/>
        <a:p>
          <a:endParaRPr lang="en-US"/>
        </a:p>
      </dgm:t>
    </dgm:pt>
    <dgm:pt modelId="{6EA5B412-C41D-4CF6-8CA2-17B8027C1EBB}">
      <dgm:prSet phldrT="[Text]"/>
      <dgm:spPr>
        <a:solidFill>
          <a:schemeClr val="accent1"/>
        </a:solidFill>
        <a:ln>
          <a:noFill/>
        </a:ln>
      </dgm:spPr>
      <dgm:t>
        <a:bodyPr/>
        <a:lstStyle/>
        <a:p>
          <a:r>
            <a:rPr lang="en-US" dirty="0" smtClean="0"/>
            <a:t>Planning</a:t>
          </a:r>
          <a:endParaRPr lang="en-US" dirty="0"/>
        </a:p>
      </dgm:t>
    </dgm:pt>
    <dgm:pt modelId="{E5CE9295-7FD4-4FFC-84D1-A64B036A89F3}" type="parTrans" cxnId="{9F6AE203-FD91-4C0F-B311-B1CDA749A6B0}">
      <dgm:prSet/>
      <dgm:spPr/>
      <dgm:t>
        <a:bodyPr/>
        <a:lstStyle/>
        <a:p>
          <a:endParaRPr lang="en-US"/>
        </a:p>
      </dgm:t>
    </dgm:pt>
    <dgm:pt modelId="{791337A2-31AB-4A14-89EB-A0EF45B3A5FE}" type="sibTrans" cxnId="{9F6AE203-FD91-4C0F-B311-B1CDA749A6B0}">
      <dgm:prSet/>
      <dgm:spPr>
        <a:solidFill>
          <a:schemeClr val="accent1"/>
        </a:solidFill>
      </dgm:spPr>
      <dgm:t>
        <a:bodyPr/>
        <a:lstStyle/>
        <a:p>
          <a:endParaRPr lang="en-US"/>
        </a:p>
      </dgm:t>
    </dgm:pt>
    <dgm:pt modelId="{0D709E72-9C8C-414F-89AB-0B13E8DF53A7}" type="pres">
      <dgm:prSet presAssocID="{61299726-F158-4740-8816-6B09AA44A39E}" presName="cycle" presStyleCnt="0">
        <dgm:presLayoutVars>
          <dgm:dir/>
          <dgm:resizeHandles val="exact"/>
        </dgm:presLayoutVars>
      </dgm:prSet>
      <dgm:spPr/>
      <dgm:t>
        <a:bodyPr/>
        <a:lstStyle/>
        <a:p>
          <a:endParaRPr lang="en-US"/>
        </a:p>
      </dgm:t>
    </dgm:pt>
    <dgm:pt modelId="{D3BD92C7-C2E3-4BD4-9041-B6AA4A8919CC}" type="pres">
      <dgm:prSet presAssocID="{84C455D6-20C3-4029-8FB0-FE7552802D6D}" presName="node" presStyleLbl="node1" presStyleIdx="0" presStyleCnt="6">
        <dgm:presLayoutVars>
          <dgm:bulletEnabled val="1"/>
        </dgm:presLayoutVars>
      </dgm:prSet>
      <dgm:spPr/>
      <dgm:t>
        <a:bodyPr/>
        <a:lstStyle/>
        <a:p>
          <a:endParaRPr lang="en-US"/>
        </a:p>
      </dgm:t>
    </dgm:pt>
    <dgm:pt modelId="{C507C9E7-496F-4744-A20D-D8CA953CC5FC}" type="pres">
      <dgm:prSet presAssocID="{05B1A2FC-F59A-4A89-AED4-08BDACF2315C}" presName="sibTrans" presStyleLbl="sibTrans2D1" presStyleIdx="0" presStyleCnt="6"/>
      <dgm:spPr/>
      <dgm:t>
        <a:bodyPr/>
        <a:lstStyle/>
        <a:p>
          <a:endParaRPr lang="en-US"/>
        </a:p>
      </dgm:t>
    </dgm:pt>
    <dgm:pt modelId="{8A3B5200-6C9F-4C5B-8170-ABAF5CCFCB36}" type="pres">
      <dgm:prSet presAssocID="{05B1A2FC-F59A-4A89-AED4-08BDACF2315C}" presName="connectorText" presStyleLbl="sibTrans2D1" presStyleIdx="0" presStyleCnt="6"/>
      <dgm:spPr/>
      <dgm:t>
        <a:bodyPr/>
        <a:lstStyle/>
        <a:p>
          <a:endParaRPr lang="en-US"/>
        </a:p>
      </dgm:t>
    </dgm:pt>
    <dgm:pt modelId="{515C6CAE-8841-46F4-AC32-ED5920A911C7}" type="pres">
      <dgm:prSet presAssocID="{FDBD2AFA-03C9-4DE0-B19D-119611A1757B}" presName="node" presStyleLbl="node1" presStyleIdx="1" presStyleCnt="6">
        <dgm:presLayoutVars>
          <dgm:bulletEnabled val="1"/>
        </dgm:presLayoutVars>
      </dgm:prSet>
      <dgm:spPr/>
      <dgm:t>
        <a:bodyPr/>
        <a:lstStyle/>
        <a:p>
          <a:endParaRPr lang="en-US"/>
        </a:p>
      </dgm:t>
    </dgm:pt>
    <dgm:pt modelId="{64F936A8-7927-430A-8227-72B7D8ADB4A2}" type="pres">
      <dgm:prSet presAssocID="{A0AD0CBB-42A0-45EF-8962-9C86B958743D}" presName="sibTrans" presStyleLbl="sibTrans2D1" presStyleIdx="1" presStyleCnt="6"/>
      <dgm:spPr/>
      <dgm:t>
        <a:bodyPr/>
        <a:lstStyle/>
        <a:p>
          <a:endParaRPr lang="en-US"/>
        </a:p>
      </dgm:t>
    </dgm:pt>
    <dgm:pt modelId="{38BBCB71-FC54-4936-BE78-0B0656DDF300}" type="pres">
      <dgm:prSet presAssocID="{A0AD0CBB-42A0-45EF-8962-9C86B958743D}" presName="connectorText" presStyleLbl="sibTrans2D1" presStyleIdx="1" presStyleCnt="6"/>
      <dgm:spPr/>
      <dgm:t>
        <a:bodyPr/>
        <a:lstStyle/>
        <a:p>
          <a:endParaRPr lang="en-US"/>
        </a:p>
      </dgm:t>
    </dgm:pt>
    <dgm:pt modelId="{B0A309C6-9230-469E-BDA9-F5FC68716147}" type="pres">
      <dgm:prSet presAssocID="{A7C50984-3EC7-4830-AE97-19D49BD68221}" presName="node" presStyleLbl="node1" presStyleIdx="2" presStyleCnt="6">
        <dgm:presLayoutVars>
          <dgm:bulletEnabled val="1"/>
        </dgm:presLayoutVars>
      </dgm:prSet>
      <dgm:spPr/>
      <dgm:t>
        <a:bodyPr/>
        <a:lstStyle/>
        <a:p>
          <a:endParaRPr lang="en-US"/>
        </a:p>
      </dgm:t>
    </dgm:pt>
    <dgm:pt modelId="{C9E406DB-CB95-43C6-AE35-08C4DB2C5EE1}" type="pres">
      <dgm:prSet presAssocID="{AF25404B-64DB-4AF8-84C8-BEA157C210DA}" presName="sibTrans" presStyleLbl="sibTrans2D1" presStyleIdx="2" presStyleCnt="6"/>
      <dgm:spPr/>
      <dgm:t>
        <a:bodyPr/>
        <a:lstStyle/>
        <a:p>
          <a:endParaRPr lang="en-US"/>
        </a:p>
      </dgm:t>
    </dgm:pt>
    <dgm:pt modelId="{9B29BAF4-6BB7-4CF3-80DB-5450B0D5A87B}" type="pres">
      <dgm:prSet presAssocID="{AF25404B-64DB-4AF8-84C8-BEA157C210DA}" presName="connectorText" presStyleLbl="sibTrans2D1" presStyleIdx="2" presStyleCnt="6"/>
      <dgm:spPr/>
      <dgm:t>
        <a:bodyPr/>
        <a:lstStyle/>
        <a:p>
          <a:endParaRPr lang="en-US"/>
        </a:p>
      </dgm:t>
    </dgm:pt>
    <dgm:pt modelId="{46FF0132-DE9E-44ED-BF3B-A7962DFF4943}" type="pres">
      <dgm:prSet presAssocID="{839C8126-7B15-4FE5-AD42-3BA0D47795DE}" presName="node" presStyleLbl="node1" presStyleIdx="3" presStyleCnt="6">
        <dgm:presLayoutVars>
          <dgm:bulletEnabled val="1"/>
        </dgm:presLayoutVars>
      </dgm:prSet>
      <dgm:spPr/>
      <dgm:t>
        <a:bodyPr/>
        <a:lstStyle/>
        <a:p>
          <a:endParaRPr lang="en-US"/>
        </a:p>
      </dgm:t>
    </dgm:pt>
    <dgm:pt modelId="{E3FA923C-4ED5-4C8C-8EEC-4C0D774A05EA}" type="pres">
      <dgm:prSet presAssocID="{D37E7765-D597-45E0-A9BF-D8ADA781C9FC}" presName="sibTrans" presStyleLbl="sibTrans2D1" presStyleIdx="3" presStyleCnt="6"/>
      <dgm:spPr/>
      <dgm:t>
        <a:bodyPr/>
        <a:lstStyle/>
        <a:p>
          <a:endParaRPr lang="en-US"/>
        </a:p>
      </dgm:t>
    </dgm:pt>
    <dgm:pt modelId="{47A55692-D0D6-4FC6-81F0-C9F863B49B9C}" type="pres">
      <dgm:prSet presAssocID="{D37E7765-D597-45E0-A9BF-D8ADA781C9FC}" presName="connectorText" presStyleLbl="sibTrans2D1" presStyleIdx="3" presStyleCnt="6"/>
      <dgm:spPr/>
      <dgm:t>
        <a:bodyPr/>
        <a:lstStyle/>
        <a:p>
          <a:endParaRPr lang="en-US"/>
        </a:p>
      </dgm:t>
    </dgm:pt>
    <dgm:pt modelId="{41D3CF35-D43D-43DE-A302-686B8BBF922A}" type="pres">
      <dgm:prSet presAssocID="{897A8CD4-6FD7-4EBB-992C-3293FD03879F}" presName="node" presStyleLbl="node1" presStyleIdx="4" presStyleCnt="6">
        <dgm:presLayoutVars>
          <dgm:bulletEnabled val="1"/>
        </dgm:presLayoutVars>
      </dgm:prSet>
      <dgm:spPr/>
      <dgm:t>
        <a:bodyPr/>
        <a:lstStyle/>
        <a:p>
          <a:endParaRPr lang="en-US"/>
        </a:p>
      </dgm:t>
    </dgm:pt>
    <dgm:pt modelId="{9F02B9FF-DB3F-42F7-8CD6-7DB4C66A4ABD}" type="pres">
      <dgm:prSet presAssocID="{8234524B-8C06-4404-9580-8F1114B400AD}" presName="sibTrans" presStyleLbl="sibTrans2D1" presStyleIdx="4" presStyleCnt="6"/>
      <dgm:spPr/>
      <dgm:t>
        <a:bodyPr/>
        <a:lstStyle/>
        <a:p>
          <a:endParaRPr lang="en-US"/>
        </a:p>
      </dgm:t>
    </dgm:pt>
    <dgm:pt modelId="{151D59C9-5B41-4DAA-BB09-5F1551B7BCED}" type="pres">
      <dgm:prSet presAssocID="{8234524B-8C06-4404-9580-8F1114B400AD}" presName="connectorText" presStyleLbl="sibTrans2D1" presStyleIdx="4" presStyleCnt="6"/>
      <dgm:spPr/>
      <dgm:t>
        <a:bodyPr/>
        <a:lstStyle/>
        <a:p>
          <a:endParaRPr lang="en-US"/>
        </a:p>
      </dgm:t>
    </dgm:pt>
    <dgm:pt modelId="{5E7EBD06-EC82-4FA6-88C6-F5370B796A29}" type="pres">
      <dgm:prSet presAssocID="{6EA5B412-C41D-4CF6-8CA2-17B8027C1EBB}" presName="node" presStyleLbl="node1" presStyleIdx="5" presStyleCnt="6">
        <dgm:presLayoutVars>
          <dgm:bulletEnabled val="1"/>
        </dgm:presLayoutVars>
      </dgm:prSet>
      <dgm:spPr/>
      <dgm:t>
        <a:bodyPr/>
        <a:lstStyle/>
        <a:p>
          <a:endParaRPr lang="en-US"/>
        </a:p>
      </dgm:t>
    </dgm:pt>
    <dgm:pt modelId="{DCBBA04C-02F8-4135-B681-DA4B1C74B6D6}" type="pres">
      <dgm:prSet presAssocID="{791337A2-31AB-4A14-89EB-A0EF45B3A5FE}" presName="sibTrans" presStyleLbl="sibTrans2D1" presStyleIdx="5" presStyleCnt="6"/>
      <dgm:spPr/>
      <dgm:t>
        <a:bodyPr/>
        <a:lstStyle/>
        <a:p>
          <a:endParaRPr lang="en-US"/>
        </a:p>
      </dgm:t>
    </dgm:pt>
    <dgm:pt modelId="{B13BC004-5E14-4C1A-AC49-A4BE43937E49}" type="pres">
      <dgm:prSet presAssocID="{791337A2-31AB-4A14-89EB-A0EF45B3A5FE}" presName="connectorText" presStyleLbl="sibTrans2D1" presStyleIdx="5" presStyleCnt="6"/>
      <dgm:spPr/>
      <dgm:t>
        <a:bodyPr/>
        <a:lstStyle/>
        <a:p>
          <a:endParaRPr lang="en-US"/>
        </a:p>
      </dgm:t>
    </dgm:pt>
  </dgm:ptLst>
  <dgm:cxnLst>
    <dgm:cxn modelId="{0930AE5C-AD4E-4907-B650-E586EB57777F}" type="presOf" srcId="{FDBD2AFA-03C9-4DE0-B19D-119611A1757B}" destId="{515C6CAE-8841-46F4-AC32-ED5920A911C7}" srcOrd="0" destOrd="0" presId="urn:microsoft.com/office/officeart/2005/8/layout/cycle2"/>
    <dgm:cxn modelId="{5C08071B-31BB-48B0-BAFC-ADF23A05A662}" type="presOf" srcId="{AF25404B-64DB-4AF8-84C8-BEA157C210DA}" destId="{C9E406DB-CB95-43C6-AE35-08C4DB2C5EE1}" srcOrd="0" destOrd="0" presId="urn:microsoft.com/office/officeart/2005/8/layout/cycle2"/>
    <dgm:cxn modelId="{C49283FA-EC51-4591-A475-CF40D2057868}" srcId="{61299726-F158-4740-8816-6B09AA44A39E}" destId="{84C455D6-20C3-4029-8FB0-FE7552802D6D}" srcOrd="0" destOrd="0" parTransId="{AA9C2533-93DD-498A-8144-FC8B32168D0C}" sibTransId="{05B1A2FC-F59A-4A89-AED4-08BDACF2315C}"/>
    <dgm:cxn modelId="{657935F5-89BC-46F4-85C0-E1B4C65C9E6C}" type="presOf" srcId="{AF25404B-64DB-4AF8-84C8-BEA157C210DA}" destId="{9B29BAF4-6BB7-4CF3-80DB-5450B0D5A87B}" srcOrd="1" destOrd="0" presId="urn:microsoft.com/office/officeart/2005/8/layout/cycle2"/>
    <dgm:cxn modelId="{9F6AE203-FD91-4C0F-B311-B1CDA749A6B0}" srcId="{61299726-F158-4740-8816-6B09AA44A39E}" destId="{6EA5B412-C41D-4CF6-8CA2-17B8027C1EBB}" srcOrd="5" destOrd="0" parTransId="{E5CE9295-7FD4-4FFC-84D1-A64B036A89F3}" sibTransId="{791337A2-31AB-4A14-89EB-A0EF45B3A5FE}"/>
    <dgm:cxn modelId="{D3DC6D73-A364-4CE2-B6FD-EA4635EB067E}" type="presOf" srcId="{05B1A2FC-F59A-4A89-AED4-08BDACF2315C}" destId="{C507C9E7-496F-4744-A20D-D8CA953CC5FC}" srcOrd="0" destOrd="0" presId="urn:microsoft.com/office/officeart/2005/8/layout/cycle2"/>
    <dgm:cxn modelId="{AAE518A5-3689-4733-B439-310E8E8D5A41}" type="presOf" srcId="{791337A2-31AB-4A14-89EB-A0EF45B3A5FE}" destId="{DCBBA04C-02F8-4135-B681-DA4B1C74B6D6}" srcOrd="0" destOrd="0" presId="urn:microsoft.com/office/officeart/2005/8/layout/cycle2"/>
    <dgm:cxn modelId="{1D11DF45-C420-4257-BB9F-E45E24515BF4}" type="presOf" srcId="{791337A2-31AB-4A14-89EB-A0EF45B3A5FE}" destId="{B13BC004-5E14-4C1A-AC49-A4BE43937E49}" srcOrd="1" destOrd="0" presId="urn:microsoft.com/office/officeart/2005/8/layout/cycle2"/>
    <dgm:cxn modelId="{C0704A06-45A2-4978-AB75-81F0FCF7BB03}" type="presOf" srcId="{8234524B-8C06-4404-9580-8F1114B400AD}" destId="{151D59C9-5B41-4DAA-BB09-5F1551B7BCED}" srcOrd="1" destOrd="0" presId="urn:microsoft.com/office/officeart/2005/8/layout/cycle2"/>
    <dgm:cxn modelId="{4F357D00-1965-4F4A-9FEA-CB83560F0CEF}" srcId="{61299726-F158-4740-8816-6B09AA44A39E}" destId="{897A8CD4-6FD7-4EBB-992C-3293FD03879F}" srcOrd="4" destOrd="0" parTransId="{7D7A9BA4-8289-4E3B-A357-28BF0347C727}" sibTransId="{8234524B-8C06-4404-9580-8F1114B400AD}"/>
    <dgm:cxn modelId="{4FE088E3-8870-40A3-A00B-A9CAEEF68F20}" type="presOf" srcId="{A0AD0CBB-42A0-45EF-8962-9C86B958743D}" destId="{38BBCB71-FC54-4936-BE78-0B0656DDF300}" srcOrd="1" destOrd="0" presId="urn:microsoft.com/office/officeart/2005/8/layout/cycle2"/>
    <dgm:cxn modelId="{D412FE3B-46C5-4B14-82E7-BF0FB7D6A642}" type="presOf" srcId="{A0AD0CBB-42A0-45EF-8962-9C86B958743D}" destId="{64F936A8-7927-430A-8227-72B7D8ADB4A2}" srcOrd="0" destOrd="0" presId="urn:microsoft.com/office/officeart/2005/8/layout/cycle2"/>
    <dgm:cxn modelId="{4779A570-0C5B-4BAD-A170-01A76CF7B4B7}" srcId="{61299726-F158-4740-8816-6B09AA44A39E}" destId="{FDBD2AFA-03C9-4DE0-B19D-119611A1757B}" srcOrd="1" destOrd="0" parTransId="{4DB0FE75-4E3F-4A19-9D7C-B2790DB2BC2A}" sibTransId="{A0AD0CBB-42A0-45EF-8962-9C86B958743D}"/>
    <dgm:cxn modelId="{0E204C3A-9D05-405A-8479-ACC8EF0D8567}" type="presOf" srcId="{897A8CD4-6FD7-4EBB-992C-3293FD03879F}" destId="{41D3CF35-D43D-43DE-A302-686B8BBF922A}" srcOrd="0" destOrd="0" presId="urn:microsoft.com/office/officeart/2005/8/layout/cycle2"/>
    <dgm:cxn modelId="{5663A6BE-1F11-4932-9C95-0E6D8A1CDE7B}" type="presOf" srcId="{8234524B-8C06-4404-9580-8F1114B400AD}" destId="{9F02B9FF-DB3F-42F7-8CD6-7DB4C66A4ABD}" srcOrd="0" destOrd="0" presId="urn:microsoft.com/office/officeart/2005/8/layout/cycle2"/>
    <dgm:cxn modelId="{FF7E691F-8922-4B19-9D50-322B3842F0F7}" type="presOf" srcId="{D37E7765-D597-45E0-A9BF-D8ADA781C9FC}" destId="{47A55692-D0D6-4FC6-81F0-C9F863B49B9C}" srcOrd="1" destOrd="0" presId="urn:microsoft.com/office/officeart/2005/8/layout/cycle2"/>
    <dgm:cxn modelId="{C44B3B79-0972-4729-84A3-887992A20B00}" srcId="{61299726-F158-4740-8816-6B09AA44A39E}" destId="{839C8126-7B15-4FE5-AD42-3BA0D47795DE}" srcOrd="3" destOrd="0" parTransId="{5482C79F-B744-48D4-902E-0F483B554B4A}" sibTransId="{D37E7765-D597-45E0-A9BF-D8ADA781C9FC}"/>
    <dgm:cxn modelId="{96EB6976-1A22-46A3-8752-3F67BF04A5A7}" type="presOf" srcId="{6EA5B412-C41D-4CF6-8CA2-17B8027C1EBB}" destId="{5E7EBD06-EC82-4FA6-88C6-F5370B796A29}" srcOrd="0" destOrd="0" presId="urn:microsoft.com/office/officeart/2005/8/layout/cycle2"/>
    <dgm:cxn modelId="{093583CB-EB06-4FFD-8FAF-EDA7E92CD013}" srcId="{61299726-F158-4740-8816-6B09AA44A39E}" destId="{A7C50984-3EC7-4830-AE97-19D49BD68221}" srcOrd="2" destOrd="0" parTransId="{E9453804-F0CB-4DE9-AADF-D972947D4BFB}" sibTransId="{AF25404B-64DB-4AF8-84C8-BEA157C210DA}"/>
    <dgm:cxn modelId="{E75DB7A7-67D5-49EE-87F3-D33AD0BFE559}" type="presOf" srcId="{05B1A2FC-F59A-4A89-AED4-08BDACF2315C}" destId="{8A3B5200-6C9F-4C5B-8170-ABAF5CCFCB36}" srcOrd="1" destOrd="0" presId="urn:microsoft.com/office/officeart/2005/8/layout/cycle2"/>
    <dgm:cxn modelId="{899A596A-F61E-413B-A574-82F1227706AB}" type="presOf" srcId="{84C455D6-20C3-4029-8FB0-FE7552802D6D}" destId="{D3BD92C7-C2E3-4BD4-9041-B6AA4A8919CC}" srcOrd="0" destOrd="0" presId="urn:microsoft.com/office/officeart/2005/8/layout/cycle2"/>
    <dgm:cxn modelId="{37F6A074-6937-4619-A27E-FF03C3EDFFA0}" type="presOf" srcId="{D37E7765-D597-45E0-A9BF-D8ADA781C9FC}" destId="{E3FA923C-4ED5-4C8C-8EEC-4C0D774A05EA}" srcOrd="0" destOrd="0" presId="urn:microsoft.com/office/officeart/2005/8/layout/cycle2"/>
    <dgm:cxn modelId="{0DAF8751-D9CD-4E77-83B3-85A1606663D3}" type="presOf" srcId="{61299726-F158-4740-8816-6B09AA44A39E}" destId="{0D709E72-9C8C-414F-89AB-0B13E8DF53A7}" srcOrd="0" destOrd="0" presId="urn:microsoft.com/office/officeart/2005/8/layout/cycle2"/>
    <dgm:cxn modelId="{207ABF44-B778-4AB5-93E6-46FD1BD991BD}" type="presOf" srcId="{839C8126-7B15-4FE5-AD42-3BA0D47795DE}" destId="{46FF0132-DE9E-44ED-BF3B-A7962DFF4943}" srcOrd="0" destOrd="0" presId="urn:microsoft.com/office/officeart/2005/8/layout/cycle2"/>
    <dgm:cxn modelId="{A880B7F8-EE2A-45BE-B0DB-A78FF6FDEDC7}" type="presOf" srcId="{A7C50984-3EC7-4830-AE97-19D49BD68221}" destId="{B0A309C6-9230-469E-BDA9-F5FC68716147}" srcOrd="0" destOrd="0" presId="urn:microsoft.com/office/officeart/2005/8/layout/cycle2"/>
    <dgm:cxn modelId="{7C893246-1279-4D6D-8FB5-F81356F39A18}" type="presParOf" srcId="{0D709E72-9C8C-414F-89AB-0B13E8DF53A7}" destId="{D3BD92C7-C2E3-4BD4-9041-B6AA4A8919CC}" srcOrd="0" destOrd="0" presId="urn:microsoft.com/office/officeart/2005/8/layout/cycle2"/>
    <dgm:cxn modelId="{0BAF2E68-879C-46A9-AE72-6AE475F9E9B5}" type="presParOf" srcId="{0D709E72-9C8C-414F-89AB-0B13E8DF53A7}" destId="{C507C9E7-496F-4744-A20D-D8CA953CC5FC}" srcOrd="1" destOrd="0" presId="urn:microsoft.com/office/officeart/2005/8/layout/cycle2"/>
    <dgm:cxn modelId="{666D6F93-303A-4F43-BE56-167F5AACA85E}" type="presParOf" srcId="{C507C9E7-496F-4744-A20D-D8CA953CC5FC}" destId="{8A3B5200-6C9F-4C5B-8170-ABAF5CCFCB36}" srcOrd="0" destOrd="0" presId="urn:microsoft.com/office/officeart/2005/8/layout/cycle2"/>
    <dgm:cxn modelId="{1150BF75-678E-4C06-AEF7-87291498DF2D}" type="presParOf" srcId="{0D709E72-9C8C-414F-89AB-0B13E8DF53A7}" destId="{515C6CAE-8841-46F4-AC32-ED5920A911C7}" srcOrd="2" destOrd="0" presId="urn:microsoft.com/office/officeart/2005/8/layout/cycle2"/>
    <dgm:cxn modelId="{F0274232-2CE9-4171-856A-05465D73F7DE}" type="presParOf" srcId="{0D709E72-9C8C-414F-89AB-0B13E8DF53A7}" destId="{64F936A8-7927-430A-8227-72B7D8ADB4A2}" srcOrd="3" destOrd="0" presId="urn:microsoft.com/office/officeart/2005/8/layout/cycle2"/>
    <dgm:cxn modelId="{FD4DC63B-4CBC-4193-8306-8E8B14EA6F48}" type="presParOf" srcId="{64F936A8-7927-430A-8227-72B7D8ADB4A2}" destId="{38BBCB71-FC54-4936-BE78-0B0656DDF300}" srcOrd="0" destOrd="0" presId="urn:microsoft.com/office/officeart/2005/8/layout/cycle2"/>
    <dgm:cxn modelId="{2F19440F-7499-42D9-8CC3-70D6D738E564}" type="presParOf" srcId="{0D709E72-9C8C-414F-89AB-0B13E8DF53A7}" destId="{B0A309C6-9230-469E-BDA9-F5FC68716147}" srcOrd="4" destOrd="0" presId="urn:microsoft.com/office/officeart/2005/8/layout/cycle2"/>
    <dgm:cxn modelId="{AE0F545C-F5DB-449A-B449-7FC240F5887B}" type="presParOf" srcId="{0D709E72-9C8C-414F-89AB-0B13E8DF53A7}" destId="{C9E406DB-CB95-43C6-AE35-08C4DB2C5EE1}" srcOrd="5" destOrd="0" presId="urn:microsoft.com/office/officeart/2005/8/layout/cycle2"/>
    <dgm:cxn modelId="{D4076FC2-C03C-4F19-B650-9621A05CC0BD}" type="presParOf" srcId="{C9E406DB-CB95-43C6-AE35-08C4DB2C5EE1}" destId="{9B29BAF4-6BB7-4CF3-80DB-5450B0D5A87B}" srcOrd="0" destOrd="0" presId="urn:microsoft.com/office/officeart/2005/8/layout/cycle2"/>
    <dgm:cxn modelId="{19869DD4-BE74-41CC-AAEC-13F2DF0D2B33}" type="presParOf" srcId="{0D709E72-9C8C-414F-89AB-0B13E8DF53A7}" destId="{46FF0132-DE9E-44ED-BF3B-A7962DFF4943}" srcOrd="6" destOrd="0" presId="urn:microsoft.com/office/officeart/2005/8/layout/cycle2"/>
    <dgm:cxn modelId="{B32F852D-22F4-4A20-8445-CC32A7731434}" type="presParOf" srcId="{0D709E72-9C8C-414F-89AB-0B13E8DF53A7}" destId="{E3FA923C-4ED5-4C8C-8EEC-4C0D774A05EA}" srcOrd="7" destOrd="0" presId="urn:microsoft.com/office/officeart/2005/8/layout/cycle2"/>
    <dgm:cxn modelId="{F80F4C2D-D688-4F08-82FD-6517E122BDEB}" type="presParOf" srcId="{E3FA923C-4ED5-4C8C-8EEC-4C0D774A05EA}" destId="{47A55692-D0D6-4FC6-81F0-C9F863B49B9C}" srcOrd="0" destOrd="0" presId="urn:microsoft.com/office/officeart/2005/8/layout/cycle2"/>
    <dgm:cxn modelId="{63C153CD-7A0D-4685-B07E-E178EEF8CA2E}" type="presParOf" srcId="{0D709E72-9C8C-414F-89AB-0B13E8DF53A7}" destId="{41D3CF35-D43D-43DE-A302-686B8BBF922A}" srcOrd="8" destOrd="0" presId="urn:microsoft.com/office/officeart/2005/8/layout/cycle2"/>
    <dgm:cxn modelId="{388022B3-33FA-4CB3-8CC0-8BE8F812A293}" type="presParOf" srcId="{0D709E72-9C8C-414F-89AB-0B13E8DF53A7}" destId="{9F02B9FF-DB3F-42F7-8CD6-7DB4C66A4ABD}" srcOrd="9" destOrd="0" presId="urn:microsoft.com/office/officeart/2005/8/layout/cycle2"/>
    <dgm:cxn modelId="{30833547-6AFC-40E8-9835-F245DCA3CA82}" type="presParOf" srcId="{9F02B9FF-DB3F-42F7-8CD6-7DB4C66A4ABD}" destId="{151D59C9-5B41-4DAA-BB09-5F1551B7BCED}" srcOrd="0" destOrd="0" presId="urn:microsoft.com/office/officeart/2005/8/layout/cycle2"/>
    <dgm:cxn modelId="{9A47C245-8CD9-4269-B3D0-27C877F3FE3F}" type="presParOf" srcId="{0D709E72-9C8C-414F-89AB-0B13E8DF53A7}" destId="{5E7EBD06-EC82-4FA6-88C6-F5370B796A29}" srcOrd="10" destOrd="0" presId="urn:microsoft.com/office/officeart/2005/8/layout/cycle2"/>
    <dgm:cxn modelId="{64B2F0A0-AE77-44B8-8CE2-CC68534AEC30}" type="presParOf" srcId="{0D709E72-9C8C-414F-89AB-0B13E8DF53A7}" destId="{DCBBA04C-02F8-4135-B681-DA4B1C74B6D6}" srcOrd="11" destOrd="0" presId="urn:microsoft.com/office/officeart/2005/8/layout/cycle2"/>
    <dgm:cxn modelId="{9C6C26C7-6423-4BB0-B750-5E563B927151}" type="presParOf" srcId="{DCBBA04C-02F8-4135-B681-DA4B1C74B6D6}" destId="{B13BC004-5E14-4C1A-AC49-A4BE43937E4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1A7248-3686-4BDB-B52E-CD99D6776C87}"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046C0960-5EDF-4A63-B2D6-0C17C01CEA66}">
      <dgm:prSet phldrT="[Text]"/>
      <dgm:spPr>
        <a:ln>
          <a:noFill/>
        </a:ln>
      </dgm:spPr>
      <dgm:t>
        <a:bodyPr/>
        <a:lstStyle/>
        <a:p>
          <a:r>
            <a:rPr lang="en-US" dirty="0" smtClean="0"/>
            <a:t>Review Learning Goals</a:t>
          </a:r>
          <a:endParaRPr lang="en-US" dirty="0"/>
        </a:p>
      </dgm:t>
    </dgm:pt>
    <dgm:pt modelId="{B73F62BF-2264-4559-80D5-EFDF0FC023EE}" type="parTrans" cxnId="{69036DD8-AED3-4F7E-BAFE-DEE77951BD95}">
      <dgm:prSet/>
      <dgm:spPr/>
      <dgm:t>
        <a:bodyPr/>
        <a:lstStyle/>
        <a:p>
          <a:endParaRPr lang="en-US"/>
        </a:p>
      </dgm:t>
    </dgm:pt>
    <dgm:pt modelId="{DADD0D3A-2E44-4F21-8B3B-987A17FCA9EA}" type="sibTrans" cxnId="{69036DD8-AED3-4F7E-BAFE-DEE77951BD95}">
      <dgm:prSet/>
      <dgm:spPr/>
      <dgm:t>
        <a:bodyPr/>
        <a:lstStyle/>
        <a:p>
          <a:endParaRPr lang="en-US"/>
        </a:p>
      </dgm:t>
    </dgm:pt>
    <dgm:pt modelId="{3D3E171D-9606-4FD2-8B7E-8E72FD6ED1AA}">
      <dgm:prSet phldrT="[Text]"/>
      <dgm:spPr>
        <a:ln>
          <a:noFill/>
        </a:ln>
      </dgm:spPr>
      <dgm:t>
        <a:bodyPr/>
        <a:lstStyle/>
        <a:p>
          <a:r>
            <a:rPr lang="en-US" dirty="0" smtClean="0"/>
            <a:t>Identify Learning Outcomes</a:t>
          </a:r>
          <a:endParaRPr lang="en-US" dirty="0"/>
        </a:p>
      </dgm:t>
    </dgm:pt>
    <dgm:pt modelId="{8F934C9A-4965-485B-AF07-2969264E292C}" type="parTrans" cxnId="{BC3F74AA-A0D5-43CD-A02B-7C59832FCB5D}">
      <dgm:prSet/>
      <dgm:spPr/>
      <dgm:t>
        <a:bodyPr/>
        <a:lstStyle/>
        <a:p>
          <a:endParaRPr lang="en-US"/>
        </a:p>
      </dgm:t>
    </dgm:pt>
    <dgm:pt modelId="{88E61369-00B8-4EC0-8252-889CA7D2ACE8}" type="sibTrans" cxnId="{BC3F74AA-A0D5-43CD-A02B-7C59832FCB5D}">
      <dgm:prSet/>
      <dgm:spPr/>
      <dgm:t>
        <a:bodyPr/>
        <a:lstStyle/>
        <a:p>
          <a:endParaRPr lang="en-US"/>
        </a:p>
      </dgm:t>
    </dgm:pt>
    <dgm:pt modelId="{2C03C31A-1044-4D21-AAB0-B26A84F199BD}">
      <dgm:prSet phldrT="[Text]"/>
      <dgm:spPr>
        <a:ln>
          <a:noFill/>
        </a:ln>
      </dgm:spPr>
      <dgm:t>
        <a:bodyPr/>
        <a:lstStyle/>
        <a:p>
          <a:r>
            <a:rPr lang="en-US" dirty="0" smtClean="0"/>
            <a:t>Create Learning Activities</a:t>
          </a:r>
          <a:endParaRPr lang="en-US" dirty="0"/>
        </a:p>
      </dgm:t>
    </dgm:pt>
    <dgm:pt modelId="{0E303FDE-9313-4796-B56C-CCB785B032E0}" type="parTrans" cxnId="{AA53ADE2-01D2-4F6C-8CC6-009CB6012244}">
      <dgm:prSet/>
      <dgm:spPr/>
      <dgm:t>
        <a:bodyPr/>
        <a:lstStyle/>
        <a:p>
          <a:endParaRPr lang="en-US"/>
        </a:p>
      </dgm:t>
    </dgm:pt>
    <dgm:pt modelId="{B8864753-A630-456D-9E8E-461A1FBD5AD0}" type="sibTrans" cxnId="{AA53ADE2-01D2-4F6C-8CC6-009CB6012244}">
      <dgm:prSet/>
      <dgm:spPr/>
      <dgm:t>
        <a:bodyPr/>
        <a:lstStyle/>
        <a:p>
          <a:endParaRPr lang="en-US"/>
        </a:p>
      </dgm:t>
    </dgm:pt>
    <dgm:pt modelId="{54EA8836-D381-4BE1-8014-58263FC156D4}">
      <dgm:prSet phldrT="[Text]"/>
      <dgm:spPr>
        <a:ln>
          <a:noFill/>
        </a:ln>
      </dgm:spPr>
      <dgm:t>
        <a:bodyPr/>
        <a:lstStyle/>
        <a:p>
          <a:r>
            <a:rPr lang="en-US" dirty="0" smtClean="0"/>
            <a:t>Enact Learning Activities</a:t>
          </a:r>
          <a:endParaRPr lang="en-US" dirty="0"/>
        </a:p>
      </dgm:t>
    </dgm:pt>
    <dgm:pt modelId="{56536A6E-7077-4FC3-9ADB-FC2E0F17483B}" type="parTrans" cxnId="{0E156337-743C-4FDA-8288-48C35F5B43E6}">
      <dgm:prSet/>
      <dgm:spPr/>
      <dgm:t>
        <a:bodyPr/>
        <a:lstStyle/>
        <a:p>
          <a:endParaRPr lang="en-US"/>
        </a:p>
      </dgm:t>
    </dgm:pt>
    <dgm:pt modelId="{82489252-7EFD-4C54-9A40-CB45D143DDCA}" type="sibTrans" cxnId="{0E156337-743C-4FDA-8288-48C35F5B43E6}">
      <dgm:prSet/>
      <dgm:spPr/>
      <dgm:t>
        <a:bodyPr/>
        <a:lstStyle/>
        <a:p>
          <a:endParaRPr lang="en-US"/>
        </a:p>
      </dgm:t>
    </dgm:pt>
    <dgm:pt modelId="{F814105A-FA20-44FF-9005-FE2D29369959}">
      <dgm:prSet phldrT="[Text]"/>
      <dgm:spPr>
        <a:ln>
          <a:noFill/>
        </a:ln>
      </dgm:spPr>
      <dgm:t>
        <a:bodyPr/>
        <a:lstStyle/>
        <a:p>
          <a:r>
            <a:rPr lang="en-US" dirty="0" smtClean="0"/>
            <a:t>Gather Data to Check Learning</a:t>
          </a:r>
          <a:endParaRPr lang="en-US" dirty="0"/>
        </a:p>
      </dgm:t>
    </dgm:pt>
    <dgm:pt modelId="{BB60613A-C24F-417F-8FBD-224154A55097}" type="parTrans" cxnId="{ADF1BAD1-179E-4F25-BCAA-358A43C2EEAC}">
      <dgm:prSet/>
      <dgm:spPr/>
      <dgm:t>
        <a:bodyPr/>
        <a:lstStyle/>
        <a:p>
          <a:endParaRPr lang="en-US"/>
        </a:p>
      </dgm:t>
    </dgm:pt>
    <dgm:pt modelId="{CCEC416A-4EE8-4D73-84FC-9CF490E7A7FE}" type="sibTrans" cxnId="{ADF1BAD1-179E-4F25-BCAA-358A43C2EEAC}">
      <dgm:prSet/>
      <dgm:spPr/>
      <dgm:t>
        <a:bodyPr/>
        <a:lstStyle/>
        <a:p>
          <a:endParaRPr lang="en-US"/>
        </a:p>
      </dgm:t>
    </dgm:pt>
    <dgm:pt modelId="{E0CE4741-11CC-44C4-8E8D-3B9C955BDCF4}">
      <dgm:prSet phldrT="[Text]"/>
      <dgm:spPr>
        <a:ln>
          <a:noFill/>
        </a:ln>
      </dgm:spPr>
      <dgm:t>
        <a:bodyPr/>
        <a:lstStyle/>
        <a:p>
          <a:r>
            <a:rPr lang="en-US" dirty="0" smtClean="0"/>
            <a:t>Interpret Data</a:t>
          </a:r>
          <a:endParaRPr lang="en-US" dirty="0"/>
        </a:p>
      </dgm:t>
    </dgm:pt>
    <dgm:pt modelId="{F55B6386-6A05-4524-A156-459C2366397E}" type="parTrans" cxnId="{49C12A9C-6C78-4CEB-A56A-164959C6C846}">
      <dgm:prSet/>
      <dgm:spPr/>
      <dgm:t>
        <a:bodyPr/>
        <a:lstStyle/>
        <a:p>
          <a:endParaRPr lang="en-US"/>
        </a:p>
      </dgm:t>
    </dgm:pt>
    <dgm:pt modelId="{A2FA843B-4BBC-4E0A-A88B-6134CDD61FAF}" type="sibTrans" cxnId="{49C12A9C-6C78-4CEB-A56A-164959C6C846}">
      <dgm:prSet/>
      <dgm:spPr/>
      <dgm:t>
        <a:bodyPr/>
        <a:lstStyle/>
        <a:p>
          <a:endParaRPr lang="en-US"/>
        </a:p>
      </dgm:t>
    </dgm:pt>
    <dgm:pt modelId="{52521112-71A0-453A-BAF0-B7773794527E}">
      <dgm:prSet phldrT="[Text]"/>
      <dgm:spPr>
        <a:ln>
          <a:noFill/>
        </a:ln>
      </dgm:spPr>
      <dgm:t>
        <a:bodyPr/>
        <a:lstStyle/>
        <a:p>
          <a:r>
            <a:rPr lang="en-US" dirty="0" smtClean="0"/>
            <a:t>Enact Decisions</a:t>
          </a:r>
          <a:endParaRPr lang="en-US" dirty="0"/>
        </a:p>
      </dgm:t>
    </dgm:pt>
    <dgm:pt modelId="{827DE61E-B81E-47AE-83CC-34928A4B3B26}" type="parTrans" cxnId="{3CFBA0DD-FE86-4AB1-A8F3-31CAC11E6C2F}">
      <dgm:prSet/>
      <dgm:spPr/>
      <dgm:t>
        <a:bodyPr/>
        <a:lstStyle/>
        <a:p>
          <a:endParaRPr lang="en-US"/>
        </a:p>
      </dgm:t>
    </dgm:pt>
    <dgm:pt modelId="{4C468B93-2833-4F82-AA44-9EE03B62EAC5}" type="sibTrans" cxnId="{3CFBA0DD-FE86-4AB1-A8F3-31CAC11E6C2F}">
      <dgm:prSet/>
      <dgm:spPr/>
      <dgm:t>
        <a:bodyPr/>
        <a:lstStyle/>
        <a:p>
          <a:endParaRPr lang="en-US"/>
        </a:p>
      </dgm:t>
    </dgm:pt>
    <dgm:pt modelId="{979C6AE1-16A4-4771-90BD-2DE1720A1231}" type="pres">
      <dgm:prSet presAssocID="{751A7248-3686-4BDB-B52E-CD99D6776C87}" presName="cycle" presStyleCnt="0">
        <dgm:presLayoutVars>
          <dgm:dir/>
          <dgm:resizeHandles val="exact"/>
        </dgm:presLayoutVars>
      </dgm:prSet>
      <dgm:spPr/>
      <dgm:t>
        <a:bodyPr/>
        <a:lstStyle/>
        <a:p>
          <a:endParaRPr lang="en-US"/>
        </a:p>
      </dgm:t>
    </dgm:pt>
    <dgm:pt modelId="{542D2A56-2F00-4F03-847F-679DEB30B1A4}" type="pres">
      <dgm:prSet presAssocID="{046C0960-5EDF-4A63-B2D6-0C17C01CEA66}" presName="node" presStyleLbl="node1" presStyleIdx="0" presStyleCnt="7" custRadScaleRad="101002">
        <dgm:presLayoutVars>
          <dgm:bulletEnabled val="1"/>
        </dgm:presLayoutVars>
      </dgm:prSet>
      <dgm:spPr/>
      <dgm:t>
        <a:bodyPr/>
        <a:lstStyle/>
        <a:p>
          <a:endParaRPr lang="en-US"/>
        </a:p>
      </dgm:t>
    </dgm:pt>
    <dgm:pt modelId="{3B8722FC-EE76-4DE1-945C-77DC292D69E0}" type="pres">
      <dgm:prSet presAssocID="{046C0960-5EDF-4A63-B2D6-0C17C01CEA66}" presName="spNode" presStyleCnt="0"/>
      <dgm:spPr/>
    </dgm:pt>
    <dgm:pt modelId="{9D35323B-1CE9-451E-AB44-B231DA16A951}" type="pres">
      <dgm:prSet presAssocID="{DADD0D3A-2E44-4F21-8B3B-987A17FCA9EA}" presName="sibTrans" presStyleLbl="sibTrans1D1" presStyleIdx="0" presStyleCnt="7"/>
      <dgm:spPr/>
      <dgm:t>
        <a:bodyPr/>
        <a:lstStyle/>
        <a:p>
          <a:endParaRPr lang="en-US"/>
        </a:p>
      </dgm:t>
    </dgm:pt>
    <dgm:pt modelId="{1756E380-84B0-402C-A139-2928DFB82545}" type="pres">
      <dgm:prSet presAssocID="{3D3E171D-9606-4FD2-8B7E-8E72FD6ED1AA}" presName="node" presStyleLbl="node1" presStyleIdx="1" presStyleCnt="7" custRadScaleRad="100628" custRadScaleInc="-2601">
        <dgm:presLayoutVars>
          <dgm:bulletEnabled val="1"/>
        </dgm:presLayoutVars>
      </dgm:prSet>
      <dgm:spPr/>
      <dgm:t>
        <a:bodyPr/>
        <a:lstStyle/>
        <a:p>
          <a:endParaRPr lang="en-US"/>
        </a:p>
      </dgm:t>
    </dgm:pt>
    <dgm:pt modelId="{27FF0DA2-43C2-4DAB-B76B-96941E6D4F96}" type="pres">
      <dgm:prSet presAssocID="{3D3E171D-9606-4FD2-8B7E-8E72FD6ED1AA}" presName="spNode" presStyleCnt="0"/>
      <dgm:spPr/>
    </dgm:pt>
    <dgm:pt modelId="{75A5DAAC-59D8-4A33-A596-358013598BEE}" type="pres">
      <dgm:prSet presAssocID="{88E61369-00B8-4EC0-8252-889CA7D2ACE8}" presName="sibTrans" presStyleLbl="sibTrans1D1" presStyleIdx="1" presStyleCnt="7"/>
      <dgm:spPr/>
      <dgm:t>
        <a:bodyPr/>
        <a:lstStyle/>
        <a:p>
          <a:endParaRPr lang="en-US"/>
        </a:p>
      </dgm:t>
    </dgm:pt>
    <dgm:pt modelId="{CBD77338-0602-4E18-875B-3E5E3E42A990}" type="pres">
      <dgm:prSet presAssocID="{2C03C31A-1044-4D21-AAB0-B26A84F199BD}" presName="node" presStyleLbl="node1" presStyleIdx="2" presStyleCnt="7" custRadScaleRad="99782" custRadScaleInc="-3271">
        <dgm:presLayoutVars>
          <dgm:bulletEnabled val="1"/>
        </dgm:presLayoutVars>
      </dgm:prSet>
      <dgm:spPr/>
      <dgm:t>
        <a:bodyPr/>
        <a:lstStyle/>
        <a:p>
          <a:endParaRPr lang="en-US"/>
        </a:p>
      </dgm:t>
    </dgm:pt>
    <dgm:pt modelId="{36204A34-41A7-4FB1-BC7D-C46335E6889E}" type="pres">
      <dgm:prSet presAssocID="{2C03C31A-1044-4D21-AAB0-B26A84F199BD}" presName="spNode" presStyleCnt="0"/>
      <dgm:spPr/>
    </dgm:pt>
    <dgm:pt modelId="{972AE705-5AAE-486A-AE48-A52F895ABF4F}" type="pres">
      <dgm:prSet presAssocID="{B8864753-A630-456D-9E8E-461A1FBD5AD0}" presName="sibTrans" presStyleLbl="sibTrans1D1" presStyleIdx="2" presStyleCnt="7"/>
      <dgm:spPr/>
      <dgm:t>
        <a:bodyPr/>
        <a:lstStyle/>
        <a:p>
          <a:endParaRPr lang="en-US"/>
        </a:p>
      </dgm:t>
    </dgm:pt>
    <dgm:pt modelId="{C53E53E5-3F8D-42E4-8D20-F100BFB01B4F}" type="pres">
      <dgm:prSet presAssocID="{54EA8836-D381-4BE1-8014-58263FC156D4}" presName="node" presStyleLbl="node1" presStyleIdx="3" presStyleCnt="7" custRadScaleRad="99098" custRadScaleInc="-1466">
        <dgm:presLayoutVars>
          <dgm:bulletEnabled val="1"/>
        </dgm:presLayoutVars>
      </dgm:prSet>
      <dgm:spPr/>
      <dgm:t>
        <a:bodyPr/>
        <a:lstStyle/>
        <a:p>
          <a:endParaRPr lang="en-US"/>
        </a:p>
      </dgm:t>
    </dgm:pt>
    <dgm:pt modelId="{B1CDAAF7-65FE-4D7F-B466-726851E7EB9D}" type="pres">
      <dgm:prSet presAssocID="{54EA8836-D381-4BE1-8014-58263FC156D4}" presName="spNode" presStyleCnt="0"/>
      <dgm:spPr/>
    </dgm:pt>
    <dgm:pt modelId="{F014C89F-274F-4531-823E-1411E8033234}" type="pres">
      <dgm:prSet presAssocID="{82489252-7EFD-4C54-9A40-CB45D143DDCA}" presName="sibTrans" presStyleLbl="sibTrans1D1" presStyleIdx="3" presStyleCnt="7"/>
      <dgm:spPr/>
      <dgm:t>
        <a:bodyPr/>
        <a:lstStyle/>
        <a:p>
          <a:endParaRPr lang="en-US"/>
        </a:p>
      </dgm:t>
    </dgm:pt>
    <dgm:pt modelId="{9F6C082C-C2A3-4545-A154-C7A8ECE446D3}" type="pres">
      <dgm:prSet presAssocID="{F814105A-FA20-44FF-9005-FE2D29369959}" presName="node" presStyleLbl="node1" presStyleIdx="4" presStyleCnt="7" custRadScaleRad="99098" custRadScaleInc="1466">
        <dgm:presLayoutVars>
          <dgm:bulletEnabled val="1"/>
        </dgm:presLayoutVars>
      </dgm:prSet>
      <dgm:spPr/>
      <dgm:t>
        <a:bodyPr/>
        <a:lstStyle/>
        <a:p>
          <a:endParaRPr lang="en-US"/>
        </a:p>
      </dgm:t>
    </dgm:pt>
    <dgm:pt modelId="{A9083BDA-1D78-4158-9610-97F60550859C}" type="pres">
      <dgm:prSet presAssocID="{F814105A-FA20-44FF-9005-FE2D29369959}" presName="spNode" presStyleCnt="0"/>
      <dgm:spPr/>
    </dgm:pt>
    <dgm:pt modelId="{7C768295-7E50-4440-B1B3-02C21635C100}" type="pres">
      <dgm:prSet presAssocID="{CCEC416A-4EE8-4D73-84FC-9CF490E7A7FE}" presName="sibTrans" presStyleLbl="sibTrans1D1" presStyleIdx="4" presStyleCnt="7"/>
      <dgm:spPr/>
      <dgm:t>
        <a:bodyPr/>
        <a:lstStyle/>
        <a:p>
          <a:endParaRPr lang="en-US"/>
        </a:p>
      </dgm:t>
    </dgm:pt>
    <dgm:pt modelId="{880880AC-3437-4990-A26C-8045C2970A4B}" type="pres">
      <dgm:prSet presAssocID="{E0CE4741-11CC-44C4-8E8D-3B9C955BDCF4}" presName="node" presStyleLbl="node1" presStyleIdx="5" presStyleCnt="7">
        <dgm:presLayoutVars>
          <dgm:bulletEnabled val="1"/>
        </dgm:presLayoutVars>
      </dgm:prSet>
      <dgm:spPr/>
      <dgm:t>
        <a:bodyPr/>
        <a:lstStyle/>
        <a:p>
          <a:endParaRPr lang="en-US"/>
        </a:p>
      </dgm:t>
    </dgm:pt>
    <dgm:pt modelId="{950C66C9-1E35-46EB-92B5-4B413F0516A2}" type="pres">
      <dgm:prSet presAssocID="{E0CE4741-11CC-44C4-8E8D-3B9C955BDCF4}" presName="spNode" presStyleCnt="0"/>
      <dgm:spPr/>
    </dgm:pt>
    <dgm:pt modelId="{97E84458-D0C3-4528-809F-F8BBD2DADDC6}" type="pres">
      <dgm:prSet presAssocID="{A2FA843B-4BBC-4E0A-A88B-6134CDD61FAF}" presName="sibTrans" presStyleLbl="sibTrans1D1" presStyleIdx="5" presStyleCnt="7"/>
      <dgm:spPr/>
      <dgm:t>
        <a:bodyPr/>
        <a:lstStyle/>
        <a:p>
          <a:endParaRPr lang="en-US"/>
        </a:p>
      </dgm:t>
    </dgm:pt>
    <dgm:pt modelId="{121B1076-32B0-43DA-BE41-82FCC7D4ADE1}" type="pres">
      <dgm:prSet presAssocID="{52521112-71A0-453A-BAF0-B7773794527E}" presName="node" presStyleLbl="node1" presStyleIdx="6" presStyleCnt="7" custRadScaleRad="100628" custRadScaleInc="2601">
        <dgm:presLayoutVars>
          <dgm:bulletEnabled val="1"/>
        </dgm:presLayoutVars>
      </dgm:prSet>
      <dgm:spPr/>
      <dgm:t>
        <a:bodyPr/>
        <a:lstStyle/>
        <a:p>
          <a:endParaRPr lang="en-US"/>
        </a:p>
      </dgm:t>
    </dgm:pt>
    <dgm:pt modelId="{9AD62049-FC7A-4A88-85B0-5D6119E8B9DE}" type="pres">
      <dgm:prSet presAssocID="{52521112-71A0-453A-BAF0-B7773794527E}" presName="spNode" presStyleCnt="0"/>
      <dgm:spPr/>
    </dgm:pt>
    <dgm:pt modelId="{316BA936-9AFA-46C8-9555-7CD003FB3AF5}" type="pres">
      <dgm:prSet presAssocID="{4C468B93-2833-4F82-AA44-9EE03B62EAC5}" presName="sibTrans" presStyleLbl="sibTrans1D1" presStyleIdx="6" presStyleCnt="7"/>
      <dgm:spPr/>
      <dgm:t>
        <a:bodyPr/>
        <a:lstStyle/>
        <a:p>
          <a:endParaRPr lang="en-US"/>
        </a:p>
      </dgm:t>
    </dgm:pt>
  </dgm:ptLst>
  <dgm:cxnLst>
    <dgm:cxn modelId="{DB1E616A-CF75-4FC0-AC4B-88C24451B663}" type="presOf" srcId="{CCEC416A-4EE8-4D73-84FC-9CF490E7A7FE}" destId="{7C768295-7E50-4440-B1B3-02C21635C100}" srcOrd="0" destOrd="0" presId="urn:microsoft.com/office/officeart/2005/8/layout/cycle5"/>
    <dgm:cxn modelId="{0E156337-743C-4FDA-8288-48C35F5B43E6}" srcId="{751A7248-3686-4BDB-B52E-CD99D6776C87}" destId="{54EA8836-D381-4BE1-8014-58263FC156D4}" srcOrd="3" destOrd="0" parTransId="{56536A6E-7077-4FC3-9ADB-FC2E0F17483B}" sibTransId="{82489252-7EFD-4C54-9A40-CB45D143DDCA}"/>
    <dgm:cxn modelId="{49C12A9C-6C78-4CEB-A56A-164959C6C846}" srcId="{751A7248-3686-4BDB-B52E-CD99D6776C87}" destId="{E0CE4741-11CC-44C4-8E8D-3B9C955BDCF4}" srcOrd="5" destOrd="0" parTransId="{F55B6386-6A05-4524-A156-459C2366397E}" sibTransId="{A2FA843B-4BBC-4E0A-A88B-6134CDD61FAF}"/>
    <dgm:cxn modelId="{090239BA-C6AE-40D3-9FF4-AD6FA0628063}" type="presOf" srcId="{E0CE4741-11CC-44C4-8E8D-3B9C955BDCF4}" destId="{880880AC-3437-4990-A26C-8045C2970A4B}" srcOrd="0" destOrd="0" presId="urn:microsoft.com/office/officeart/2005/8/layout/cycle5"/>
    <dgm:cxn modelId="{AE40F27B-90E6-4AD6-B2D4-2335939FEEEA}" type="presOf" srcId="{F814105A-FA20-44FF-9005-FE2D29369959}" destId="{9F6C082C-C2A3-4545-A154-C7A8ECE446D3}" srcOrd="0" destOrd="0" presId="urn:microsoft.com/office/officeart/2005/8/layout/cycle5"/>
    <dgm:cxn modelId="{D4BD93A8-41FA-4263-B9F0-DC60AA2DB2A2}" type="presOf" srcId="{2C03C31A-1044-4D21-AAB0-B26A84F199BD}" destId="{CBD77338-0602-4E18-875B-3E5E3E42A990}" srcOrd="0" destOrd="0" presId="urn:microsoft.com/office/officeart/2005/8/layout/cycle5"/>
    <dgm:cxn modelId="{53979498-77F2-49DB-AF9F-EA3110E46708}" type="presOf" srcId="{88E61369-00B8-4EC0-8252-889CA7D2ACE8}" destId="{75A5DAAC-59D8-4A33-A596-358013598BEE}" srcOrd="0" destOrd="0" presId="urn:microsoft.com/office/officeart/2005/8/layout/cycle5"/>
    <dgm:cxn modelId="{AA53ADE2-01D2-4F6C-8CC6-009CB6012244}" srcId="{751A7248-3686-4BDB-B52E-CD99D6776C87}" destId="{2C03C31A-1044-4D21-AAB0-B26A84F199BD}" srcOrd="2" destOrd="0" parTransId="{0E303FDE-9313-4796-B56C-CCB785B032E0}" sibTransId="{B8864753-A630-456D-9E8E-461A1FBD5AD0}"/>
    <dgm:cxn modelId="{ADF1BAD1-179E-4F25-BCAA-358A43C2EEAC}" srcId="{751A7248-3686-4BDB-B52E-CD99D6776C87}" destId="{F814105A-FA20-44FF-9005-FE2D29369959}" srcOrd="4" destOrd="0" parTransId="{BB60613A-C24F-417F-8FBD-224154A55097}" sibTransId="{CCEC416A-4EE8-4D73-84FC-9CF490E7A7FE}"/>
    <dgm:cxn modelId="{77E0780E-F3CD-448E-AFB1-DDB715CE59D0}" type="presOf" srcId="{751A7248-3686-4BDB-B52E-CD99D6776C87}" destId="{979C6AE1-16A4-4771-90BD-2DE1720A1231}" srcOrd="0" destOrd="0" presId="urn:microsoft.com/office/officeart/2005/8/layout/cycle5"/>
    <dgm:cxn modelId="{BC3F74AA-A0D5-43CD-A02B-7C59832FCB5D}" srcId="{751A7248-3686-4BDB-B52E-CD99D6776C87}" destId="{3D3E171D-9606-4FD2-8B7E-8E72FD6ED1AA}" srcOrd="1" destOrd="0" parTransId="{8F934C9A-4965-485B-AF07-2969264E292C}" sibTransId="{88E61369-00B8-4EC0-8252-889CA7D2ACE8}"/>
    <dgm:cxn modelId="{4B902EB5-B818-48D0-9A74-C66996B72102}" type="presOf" srcId="{046C0960-5EDF-4A63-B2D6-0C17C01CEA66}" destId="{542D2A56-2F00-4F03-847F-679DEB30B1A4}" srcOrd="0" destOrd="0" presId="urn:microsoft.com/office/officeart/2005/8/layout/cycle5"/>
    <dgm:cxn modelId="{295453E0-DAC6-45C3-B62D-7D89A3A11DFE}" type="presOf" srcId="{4C468B93-2833-4F82-AA44-9EE03B62EAC5}" destId="{316BA936-9AFA-46C8-9555-7CD003FB3AF5}" srcOrd="0" destOrd="0" presId="urn:microsoft.com/office/officeart/2005/8/layout/cycle5"/>
    <dgm:cxn modelId="{55689D00-B09F-4245-A5D0-322034BE9674}" type="presOf" srcId="{A2FA843B-4BBC-4E0A-A88B-6134CDD61FAF}" destId="{97E84458-D0C3-4528-809F-F8BBD2DADDC6}" srcOrd="0" destOrd="0" presId="urn:microsoft.com/office/officeart/2005/8/layout/cycle5"/>
    <dgm:cxn modelId="{69036DD8-AED3-4F7E-BAFE-DEE77951BD95}" srcId="{751A7248-3686-4BDB-B52E-CD99D6776C87}" destId="{046C0960-5EDF-4A63-B2D6-0C17C01CEA66}" srcOrd="0" destOrd="0" parTransId="{B73F62BF-2264-4559-80D5-EFDF0FC023EE}" sibTransId="{DADD0D3A-2E44-4F21-8B3B-987A17FCA9EA}"/>
    <dgm:cxn modelId="{9C95F3B5-07F2-469B-B8DC-FF85F01E8A4F}" type="presOf" srcId="{DADD0D3A-2E44-4F21-8B3B-987A17FCA9EA}" destId="{9D35323B-1CE9-451E-AB44-B231DA16A951}" srcOrd="0" destOrd="0" presId="urn:microsoft.com/office/officeart/2005/8/layout/cycle5"/>
    <dgm:cxn modelId="{D0AF644E-0580-4141-A9FD-E4B853865CF0}" type="presOf" srcId="{52521112-71A0-453A-BAF0-B7773794527E}" destId="{121B1076-32B0-43DA-BE41-82FCC7D4ADE1}" srcOrd="0" destOrd="0" presId="urn:microsoft.com/office/officeart/2005/8/layout/cycle5"/>
    <dgm:cxn modelId="{760EFB31-5B16-45FD-9F05-ADF8BD3C63B0}" type="presOf" srcId="{B8864753-A630-456D-9E8E-461A1FBD5AD0}" destId="{972AE705-5AAE-486A-AE48-A52F895ABF4F}" srcOrd="0" destOrd="0" presId="urn:microsoft.com/office/officeart/2005/8/layout/cycle5"/>
    <dgm:cxn modelId="{3CFBA0DD-FE86-4AB1-A8F3-31CAC11E6C2F}" srcId="{751A7248-3686-4BDB-B52E-CD99D6776C87}" destId="{52521112-71A0-453A-BAF0-B7773794527E}" srcOrd="6" destOrd="0" parTransId="{827DE61E-B81E-47AE-83CC-34928A4B3B26}" sibTransId="{4C468B93-2833-4F82-AA44-9EE03B62EAC5}"/>
    <dgm:cxn modelId="{2BCDC581-FBC9-421B-9508-FD411C28D7DB}" type="presOf" srcId="{54EA8836-D381-4BE1-8014-58263FC156D4}" destId="{C53E53E5-3F8D-42E4-8D20-F100BFB01B4F}" srcOrd="0" destOrd="0" presId="urn:microsoft.com/office/officeart/2005/8/layout/cycle5"/>
    <dgm:cxn modelId="{EE31E28A-C2AF-4285-9C20-12750613E66E}" type="presOf" srcId="{3D3E171D-9606-4FD2-8B7E-8E72FD6ED1AA}" destId="{1756E380-84B0-402C-A139-2928DFB82545}" srcOrd="0" destOrd="0" presId="urn:microsoft.com/office/officeart/2005/8/layout/cycle5"/>
    <dgm:cxn modelId="{2A24E254-2599-49C8-AD53-D85208F6FAB5}" type="presOf" srcId="{82489252-7EFD-4C54-9A40-CB45D143DDCA}" destId="{F014C89F-274F-4531-823E-1411E8033234}" srcOrd="0" destOrd="0" presId="urn:microsoft.com/office/officeart/2005/8/layout/cycle5"/>
    <dgm:cxn modelId="{B00554C1-935D-4189-924C-D8DE8347C121}" type="presParOf" srcId="{979C6AE1-16A4-4771-90BD-2DE1720A1231}" destId="{542D2A56-2F00-4F03-847F-679DEB30B1A4}" srcOrd="0" destOrd="0" presId="urn:microsoft.com/office/officeart/2005/8/layout/cycle5"/>
    <dgm:cxn modelId="{93441BC6-F33A-45C9-86EE-9CCBCD4F6AFB}" type="presParOf" srcId="{979C6AE1-16A4-4771-90BD-2DE1720A1231}" destId="{3B8722FC-EE76-4DE1-945C-77DC292D69E0}" srcOrd="1" destOrd="0" presId="urn:microsoft.com/office/officeart/2005/8/layout/cycle5"/>
    <dgm:cxn modelId="{2B970411-6A09-4786-883B-6ECCC3F2D13E}" type="presParOf" srcId="{979C6AE1-16A4-4771-90BD-2DE1720A1231}" destId="{9D35323B-1CE9-451E-AB44-B231DA16A951}" srcOrd="2" destOrd="0" presId="urn:microsoft.com/office/officeart/2005/8/layout/cycle5"/>
    <dgm:cxn modelId="{763D1785-90C0-4DBC-AE7C-367DC53D86CC}" type="presParOf" srcId="{979C6AE1-16A4-4771-90BD-2DE1720A1231}" destId="{1756E380-84B0-402C-A139-2928DFB82545}" srcOrd="3" destOrd="0" presId="urn:microsoft.com/office/officeart/2005/8/layout/cycle5"/>
    <dgm:cxn modelId="{AF79074D-0888-4210-8623-1973DB496A3F}" type="presParOf" srcId="{979C6AE1-16A4-4771-90BD-2DE1720A1231}" destId="{27FF0DA2-43C2-4DAB-B76B-96941E6D4F96}" srcOrd="4" destOrd="0" presId="urn:microsoft.com/office/officeart/2005/8/layout/cycle5"/>
    <dgm:cxn modelId="{5B24BCEC-49B9-40EE-8C08-9EF5A9E00A3F}" type="presParOf" srcId="{979C6AE1-16A4-4771-90BD-2DE1720A1231}" destId="{75A5DAAC-59D8-4A33-A596-358013598BEE}" srcOrd="5" destOrd="0" presId="urn:microsoft.com/office/officeart/2005/8/layout/cycle5"/>
    <dgm:cxn modelId="{2EEF877F-4F0E-4BE2-9A8A-1A0AFF50D3E4}" type="presParOf" srcId="{979C6AE1-16A4-4771-90BD-2DE1720A1231}" destId="{CBD77338-0602-4E18-875B-3E5E3E42A990}" srcOrd="6" destOrd="0" presId="urn:microsoft.com/office/officeart/2005/8/layout/cycle5"/>
    <dgm:cxn modelId="{865F657F-0DCF-47AF-B247-B091A316C7DD}" type="presParOf" srcId="{979C6AE1-16A4-4771-90BD-2DE1720A1231}" destId="{36204A34-41A7-4FB1-BC7D-C46335E6889E}" srcOrd="7" destOrd="0" presId="urn:microsoft.com/office/officeart/2005/8/layout/cycle5"/>
    <dgm:cxn modelId="{C5C5DC64-8A43-4B67-98C3-6471765EA2C4}" type="presParOf" srcId="{979C6AE1-16A4-4771-90BD-2DE1720A1231}" destId="{972AE705-5AAE-486A-AE48-A52F895ABF4F}" srcOrd="8" destOrd="0" presId="urn:microsoft.com/office/officeart/2005/8/layout/cycle5"/>
    <dgm:cxn modelId="{97A76189-3E44-4455-9565-DFBEA8D62549}" type="presParOf" srcId="{979C6AE1-16A4-4771-90BD-2DE1720A1231}" destId="{C53E53E5-3F8D-42E4-8D20-F100BFB01B4F}" srcOrd="9" destOrd="0" presId="urn:microsoft.com/office/officeart/2005/8/layout/cycle5"/>
    <dgm:cxn modelId="{A9E1CEAA-CE83-46AB-9181-65BBD05208B8}" type="presParOf" srcId="{979C6AE1-16A4-4771-90BD-2DE1720A1231}" destId="{B1CDAAF7-65FE-4D7F-B466-726851E7EB9D}" srcOrd="10" destOrd="0" presId="urn:microsoft.com/office/officeart/2005/8/layout/cycle5"/>
    <dgm:cxn modelId="{CDA2FBC8-0CC4-4623-85B3-58609D1974AD}" type="presParOf" srcId="{979C6AE1-16A4-4771-90BD-2DE1720A1231}" destId="{F014C89F-274F-4531-823E-1411E8033234}" srcOrd="11" destOrd="0" presId="urn:microsoft.com/office/officeart/2005/8/layout/cycle5"/>
    <dgm:cxn modelId="{3B9382D2-3A00-4BC2-94A3-8CABB1F0CFAA}" type="presParOf" srcId="{979C6AE1-16A4-4771-90BD-2DE1720A1231}" destId="{9F6C082C-C2A3-4545-A154-C7A8ECE446D3}" srcOrd="12" destOrd="0" presId="urn:microsoft.com/office/officeart/2005/8/layout/cycle5"/>
    <dgm:cxn modelId="{6EFC9D62-0F42-472E-B6F9-041E5CE76102}" type="presParOf" srcId="{979C6AE1-16A4-4771-90BD-2DE1720A1231}" destId="{A9083BDA-1D78-4158-9610-97F60550859C}" srcOrd="13" destOrd="0" presId="urn:microsoft.com/office/officeart/2005/8/layout/cycle5"/>
    <dgm:cxn modelId="{4AF90298-47B8-4EDC-BE64-73DD4F56CB90}" type="presParOf" srcId="{979C6AE1-16A4-4771-90BD-2DE1720A1231}" destId="{7C768295-7E50-4440-B1B3-02C21635C100}" srcOrd="14" destOrd="0" presId="urn:microsoft.com/office/officeart/2005/8/layout/cycle5"/>
    <dgm:cxn modelId="{7281AD9E-6921-4216-ABB4-A17829FCF03F}" type="presParOf" srcId="{979C6AE1-16A4-4771-90BD-2DE1720A1231}" destId="{880880AC-3437-4990-A26C-8045C2970A4B}" srcOrd="15" destOrd="0" presId="urn:microsoft.com/office/officeart/2005/8/layout/cycle5"/>
    <dgm:cxn modelId="{A3C06513-68C3-4DD2-B30D-C7E79EED577E}" type="presParOf" srcId="{979C6AE1-16A4-4771-90BD-2DE1720A1231}" destId="{950C66C9-1E35-46EB-92B5-4B413F0516A2}" srcOrd="16" destOrd="0" presId="urn:microsoft.com/office/officeart/2005/8/layout/cycle5"/>
    <dgm:cxn modelId="{4420BF16-A571-4700-9E3A-D0695345CEF9}" type="presParOf" srcId="{979C6AE1-16A4-4771-90BD-2DE1720A1231}" destId="{97E84458-D0C3-4528-809F-F8BBD2DADDC6}" srcOrd="17" destOrd="0" presId="urn:microsoft.com/office/officeart/2005/8/layout/cycle5"/>
    <dgm:cxn modelId="{E22F76F8-B576-481E-A91B-C668138B9BBB}" type="presParOf" srcId="{979C6AE1-16A4-4771-90BD-2DE1720A1231}" destId="{121B1076-32B0-43DA-BE41-82FCC7D4ADE1}" srcOrd="18" destOrd="0" presId="urn:microsoft.com/office/officeart/2005/8/layout/cycle5"/>
    <dgm:cxn modelId="{98F18129-D2A4-4797-A5DC-530BFD078910}" type="presParOf" srcId="{979C6AE1-16A4-4771-90BD-2DE1720A1231}" destId="{9AD62049-FC7A-4A88-85B0-5D6119E8B9DE}" srcOrd="19" destOrd="0" presId="urn:microsoft.com/office/officeart/2005/8/layout/cycle5"/>
    <dgm:cxn modelId="{62377635-CD27-41BC-BFE6-DBBFA6AFC133}" type="presParOf" srcId="{979C6AE1-16A4-4771-90BD-2DE1720A1231}" destId="{316BA936-9AFA-46C8-9555-7CD003FB3AF5}" srcOrd="20" destOrd="0" presId="urn:microsoft.com/office/officeart/2005/8/layout/cycle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CAC58-0851-4864-904E-ACB7608118D5}" type="datetimeFigureOut">
              <a:rPr lang="en-US" smtClean="0"/>
              <a:t>2/29/2016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DD2A1-1CD9-4EFA-8632-A0F25FEF0A3B}" type="slidenum">
              <a:rPr lang="en-US" smtClean="0"/>
              <a:t>‹#›</a:t>
            </a:fld>
            <a:endParaRPr lang="en-US"/>
          </a:p>
        </p:txBody>
      </p:sp>
    </p:spTree>
    <p:extLst>
      <p:ext uri="{BB962C8B-B14F-4D97-AF65-F5344CB8AC3E}">
        <p14:creationId xmlns:p14="http://schemas.microsoft.com/office/powerpoint/2010/main" val="412010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F7DD2A1-1CD9-4EFA-8632-A0F25FEF0A3B}" type="slidenum">
              <a:rPr lang="en-US" smtClean="0"/>
              <a:t>3</a:t>
            </a:fld>
            <a:endParaRPr lang="en-US"/>
          </a:p>
        </p:txBody>
      </p:sp>
    </p:spTree>
    <p:extLst>
      <p:ext uri="{BB962C8B-B14F-4D97-AF65-F5344CB8AC3E}">
        <p14:creationId xmlns:p14="http://schemas.microsoft.com/office/powerpoint/2010/main" val="169740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7DD2A1-1CD9-4EFA-8632-A0F25FEF0A3B}" type="slidenum">
              <a:rPr lang="en-US" smtClean="0"/>
              <a:t>18</a:t>
            </a:fld>
            <a:endParaRPr lang="en-US"/>
          </a:p>
        </p:txBody>
      </p:sp>
    </p:spTree>
    <p:extLst>
      <p:ext uri="{BB962C8B-B14F-4D97-AF65-F5344CB8AC3E}">
        <p14:creationId xmlns:p14="http://schemas.microsoft.com/office/powerpoint/2010/main" val="1963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19</a:t>
            </a:fld>
            <a:endParaRPr lang="en-US"/>
          </a:p>
        </p:txBody>
      </p:sp>
    </p:spTree>
    <p:extLst>
      <p:ext uri="{BB962C8B-B14F-4D97-AF65-F5344CB8AC3E}">
        <p14:creationId xmlns:p14="http://schemas.microsoft.com/office/powerpoint/2010/main" val="112198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20</a:t>
            </a:fld>
            <a:endParaRPr lang="en-US"/>
          </a:p>
        </p:txBody>
      </p:sp>
    </p:spTree>
    <p:extLst>
      <p:ext uri="{BB962C8B-B14F-4D97-AF65-F5344CB8AC3E}">
        <p14:creationId xmlns:p14="http://schemas.microsoft.com/office/powerpoint/2010/main" val="119026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21</a:t>
            </a:fld>
            <a:endParaRPr lang="en-US"/>
          </a:p>
        </p:txBody>
      </p:sp>
    </p:spTree>
    <p:extLst>
      <p:ext uri="{BB962C8B-B14F-4D97-AF65-F5344CB8AC3E}">
        <p14:creationId xmlns:p14="http://schemas.microsoft.com/office/powerpoint/2010/main" val="119026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22</a:t>
            </a:fld>
            <a:endParaRPr lang="en-US"/>
          </a:p>
        </p:txBody>
      </p:sp>
    </p:spTree>
    <p:extLst>
      <p:ext uri="{BB962C8B-B14F-4D97-AF65-F5344CB8AC3E}">
        <p14:creationId xmlns:p14="http://schemas.microsoft.com/office/powerpoint/2010/main" val="119026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23</a:t>
            </a:fld>
            <a:endParaRPr lang="en-US"/>
          </a:p>
        </p:txBody>
      </p:sp>
    </p:spTree>
    <p:extLst>
      <p:ext uri="{BB962C8B-B14F-4D97-AF65-F5344CB8AC3E}">
        <p14:creationId xmlns:p14="http://schemas.microsoft.com/office/powerpoint/2010/main" val="60298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24</a:t>
            </a:fld>
            <a:endParaRPr lang="en-US"/>
          </a:p>
        </p:txBody>
      </p:sp>
    </p:spTree>
    <p:extLst>
      <p:ext uri="{BB962C8B-B14F-4D97-AF65-F5344CB8AC3E}">
        <p14:creationId xmlns:p14="http://schemas.microsoft.com/office/powerpoint/2010/main" val="60298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Interconnectedness</a:t>
            </a:r>
            <a:r>
              <a:rPr lang="en-US" baseline="0" dirty="0" smtClean="0"/>
              <a:t> of All Things – Institution Mission </a:t>
            </a:r>
            <a:r>
              <a:rPr lang="en-US" baseline="0" dirty="0" smtClean="0">
                <a:sym typeface="Wingdings" panose="05000000000000000000" pitchFamily="2" charset="2"/>
              </a:rPr>
              <a:t> Program Mission  Program Goals  Program Objectives  Program Outcomes </a:t>
            </a:r>
          </a:p>
          <a:p>
            <a:r>
              <a:rPr lang="en-US" i="1" baseline="0" dirty="0" smtClean="0">
                <a:sym typeface="Wingdings" panose="05000000000000000000" pitchFamily="2" charset="2"/>
              </a:rPr>
              <a:t>Measureable</a:t>
            </a:r>
            <a:r>
              <a:rPr lang="en-US" i="0" baseline="0" dirty="0" smtClean="0">
                <a:sym typeface="Wingdings" panose="05000000000000000000" pitchFamily="2" charset="2"/>
              </a:rPr>
              <a:t> Outcomes  Assessment  Are you meeting your goals?</a:t>
            </a:r>
            <a:endParaRPr lang="en-US" i="1" dirty="0" smtClean="0"/>
          </a:p>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4</a:t>
            </a:fld>
            <a:endParaRPr lang="en-US"/>
          </a:p>
        </p:txBody>
      </p:sp>
    </p:spTree>
    <p:extLst>
      <p:ext uri="{BB962C8B-B14F-4D97-AF65-F5344CB8AC3E}">
        <p14:creationId xmlns:p14="http://schemas.microsoft.com/office/powerpoint/2010/main" val="3594342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5</a:t>
            </a:fld>
            <a:endParaRPr lang="en-US"/>
          </a:p>
        </p:txBody>
      </p:sp>
    </p:spTree>
    <p:extLst>
      <p:ext uri="{BB962C8B-B14F-4D97-AF65-F5344CB8AC3E}">
        <p14:creationId xmlns:p14="http://schemas.microsoft.com/office/powerpoint/2010/main" val="209689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Why assess?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Assessment measures the extent to which goals have been achieved but</a:t>
            </a:r>
            <a:r>
              <a:rPr lang="en-US" baseline="0" dirty="0" smtClean="0"/>
              <a:t> only if the goals are measurable.</a:t>
            </a:r>
            <a:endParaRPr lang="en-US" dirty="0" smtClean="0"/>
          </a:p>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10</a:t>
            </a:fld>
            <a:endParaRPr lang="en-US"/>
          </a:p>
        </p:txBody>
      </p:sp>
    </p:spTree>
    <p:extLst>
      <p:ext uri="{BB962C8B-B14F-4D97-AF65-F5344CB8AC3E}">
        <p14:creationId xmlns:p14="http://schemas.microsoft.com/office/powerpoint/2010/main" val="71927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 Program</a:t>
            </a:r>
            <a:r>
              <a:rPr lang="en-US" baseline="0" dirty="0" smtClean="0"/>
              <a:t> Background</a:t>
            </a:r>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11</a:t>
            </a:fld>
            <a:endParaRPr lang="en-US"/>
          </a:p>
        </p:txBody>
      </p:sp>
    </p:spTree>
    <p:extLst>
      <p:ext uri="{BB962C8B-B14F-4D97-AF65-F5344CB8AC3E}">
        <p14:creationId xmlns:p14="http://schemas.microsoft.com/office/powerpoint/2010/main" val="428335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12</a:t>
            </a:fld>
            <a:endParaRPr lang="en-US"/>
          </a:p>
        </p:txBody>
      </p:sp>
    </p:spTree>
    <p:extLst>
      <p:ext uri="{BB962C8B-B14F-4D97-AF65-F5344CB8AC3E}">
        <p14:creationId xmlns:p14="http://schemas.microsoft.com/office/powerpoint/2010/main" val="151173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13</a:t>
            </a:fld>
            <a:endParaRPr lang="en-US"/>
          </a:p>
        </p:txBody>
      </p:sp>
    </p:spTree>
    <p:extLst>
      <p:ext uri="{BB962C8B-B14F-4D97-AF65-F5344CB8AC3E}">
        <p14:creationId xmlns:p14="http://schemas.microsoft.com/office/powerpoint/2010/main" val="367599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ready?</a:t>
            </a:r>
          </a:p>
          <a:p>
            <a:pPr marL="171450" indent="-171450">
              <a:buFont typeface="Arial" panose="020B0604020202020204" pitchFamily="34" charset="0"/>
              <a:buChar char="•"/>
            </a:pPr>
            <a:r>
              <a:rPr lang="en-US" dirty="0" smtClean="0"/>
              <a:t>Focuses</a:t>
            </a:r>
            <a:r>
              <a:rPr lang="en-US" baseline="0" dirty="0" smtClean="0"/>
              <a:t> clearly, directly on the anticipated change that will occur in students</a:t>
            </a:r>
          </a:p>
          <a:p>
            <a:pPr marL="171450" indent="-171450">
              <a:buFont typeface="Arial" panose="020B0604020202020204" pitchFamily="34" charset="0"/>
              <a:buChar char="•"/>
            </a:pPr>
            <a:r>
              <a:rPr lang="en-US" baseline="0" dirty="0" smtClean="0"/>
              <a:t>Uses an active verb that demonstrates the desired level or depth of student achievement</a:t>
            </a:r>
          </a:p>
          <a:p>
            <a:pPr marL="171450" indent="-171450">
              <a:buFont typeface="Arial" panose="020B0604020202020204" pitchFamily="34" charset="0"/>
              <a:buChar char="•"/>
            </a:pPr>
            <a:r>
              <a:rPr lang="en-US" baseline="0" dirty="0" smtClean="0"/>
              <a:t>Is specific, with language that is clear and/or consistent with that used by the college community</a:t>
            </a:r>
          </a:p>
          <a:p>
            <a:pPr marL="171450" indent="-171450">
              <a:buFont typeface="Arial" panose="020B0604020202020204" pitchFamily="34" charset="0"/>
              <a:buChar char="•"/>
            </a:pPr>
            <a:r>
              <a:rPr lang="en-US" baseline="0" dirty="0" smtClean="0"/>
              <a:t>Is measureable or “</a:t>
            </a:r>
            <a:r>
              <a:rPr lang="en-US" baseline="0" dirty="0" err="1" smtClean="0"/>
              <a:t>judgeable</a:t>
            </a:r>
            <a:r>
              <a:rPr lang="en-US" baseline="0" dirty="0" smtClean="0"/>
              <a:t>”</a:t>
            </a:r>
          </a:p>
          <a:p>
            <a:pPr marL="171450" indent="-171450">
              <a:buFont typeface="Arial" panose="020B0604020202020204" pitchFamily="34" charset="0"/>
              <a:buChar char="•"/>
            </a:pPr>
            <a:r>
              <a:rPr lang="en-US" baseline="0" dirty="0" smtClean="0"/>
              <a:t>Is explicitly aligned with institutional values, key goals or outcomes</a:t>
            </a:r>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14</a:t>
            </a:fld>
            <a:endParaRPr lang="en-US"/>
          </a:p>
        </p:txBody>
      </p:sp>
    </p:spTree>
    <p:extLst>
      <p:ext uri="{BB962C8B-B14F-4D97-AF65-F5344CB8AC3E}">
        <p14:creationId xmlns:p14="http://schemas.microsoft.com/office/powerpoint/2010/main" val="114668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DD2A1-1CD9-4EFA-8632-A0F25FEF0A3B}" type="slidenum">
              <a:rPr lang="en-US" smtClean="0"/>
              <a:t>16</a:t>
            </a:fld>
            <a:endParaRPr lang="en-US"/>
          </a:p>
        </p:txBody>
      </p:sp>
    </p:spTree>
    <p:extLst>
      <p:ext uri="{BB962C8B-B14F-4D97-AF65-F5344CB8AC3E}">
        <p14:creationId xmlns:p14="http://schemas.microsoft.com/office/powerpoint/2010/main" val="157485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EE04B31-B2E3-4588-B16D-C89B75E3FB77}" type="datetimeFigureOut">
              <a:rPr lang="en-US" smtClean="0"/>
              <a:t>2/29/2016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B034CAE-384D-489E-9B9C-627BCB1935A3}" type="slidenum">
              <a:rPr lang="en-US" smtClean="0"/>
              <a:t>‹#›</a:t>
            </a:fld>
            <a:endParaRPr lang="en-US"/>
          </a:p>
        </p:txBody>
      </p:sp>
    </p:spTree>
    <p:extLst>
      <p:ext uri="{BB962C8B-B14F-4D97-AF65-F5344CB8AC3E}">
        <p14:creationId xmlns:p14="http://schemas.microsoft.com/office/powerpoint/2010/main" val="24388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E04B31-B2E3-4588-B16D-C89B75E3FB77}"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259756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EE04B31-B2E3-4588-B16D-C89B75E3FB77}" type="datetimeFigureOut">
              <a:rPr lang="en-US" smtClean="0"/>
              <a:t>2/29/2016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176091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E04B31-B2E3-4588-B16D-C89B75E3FB77}" type="datetimeFigureOut">
              <a:rPr lang="en-US" smtClean="0"/>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355138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DEE04B31-B2E3-4588-B16D-C89B75E3FB77}" type="datetimeFigureOut">
              <a:rPr lang="en-US" smtClean="0"/>
              <a:t>2/29/2016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B034CAE-384D-489E-9B9C-627BCB1935A3}" type="slidenum">
              <a:rPr lang="en-US" smtClean="0"/>
              <a:t>‹#›</a:t>
            </a:fld>
            <a:endParaRPr lang="en-US"/>
          </a:p>
        </p:txBody>
      </p:sp>
    </p:spTree>
    <p:extLst>
      <p:ext uri="{BB962C8B-B14F-4D97-AF65-F5344CB8AC3E}">
        <p14:creationId xmlns:p14="http://schemas.microsoft.com/office/powerpoint/2010/main" val="265173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E04B31-B2E3-4588-B16D-C89B75E3FB77}"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282867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E04B31-B2E3-4588-B16D-C89B75E3FB77}" type="datetimeFigureOut">
              <a:rPr lang="en-US" smtClean="0"/>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166324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E04B31-B2E3-4588-B16D-C89B75E3FB77}" type="datetimeFigureOut">
              <a:rPr lang="en-US" smtClean="0"/>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187268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04B31-B2E3-4588-B16D-C89B75E3FB77}" type="datetimeFigureOut">
              <a:rPr lang="en-US" smtClean="0"/>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88802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04B31-B2E3-4588-B16D-C89B75E3FB77}"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271520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04B31-B2E3-4588-B16D-C89B75E3FB77}" type="datetimeFigureOut">
              <a:rPr lang="en-US" smtClean="0"/>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34CAE-384D-489E-9B9C-627BCB1935A3}" type="slidenum">
              <a:rPr lang="en-US" smtClean="0"/>
              <a:t>‹#›</a:t>
            </a:fld>
            <a:endParaRPr lang="en-US"/>
          </a:p>
        </p:txBody>
      </p:sp>
    </p:spTree>
    <p:extLst>
      <p:ext uri="{BB962C8B-B14F-4D97-AF65-F5344CB8AC3E}">
        <p14:creationId xmlns:p14="http://schemas.microsoft.com/office/powerpoint/2010/main" val="419345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EE04B31-B2E3-4588-B16D-C89B75E3FB77}" type="datetimeFigureOut">
              <a:rPr lang="en-US" smtClean="0"/>
              <a:t>2/29/2016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B034CAE-384D-489E-9B9C-627BCB1935A3}" type="slidenum">
              <a:rPr lang="en-US" smtClean="0"/>
              <a:t>‹#›</a:t>
            </a:fld>
            <a:endParaRPr lang="en-US"/>
          </a:p>
        </p:txBody>
      </p:sp>
    </p:spTree>
    <p:extLst>
      <p:ext uri="{BB962C8B-B14F-4D97-AF65-F5344CB8AC3E}">
        <p14:creationId xmlns:p14="http://schemas.microsoft.com/office/powerpoint/2010/main" val="19056833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meganoakleaf.info/iliac.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kelleyj@cod.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eganoakleaf.info/iliac.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goo.gl/E07w0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ganoakleaf.info/aretheylearningoakleaf.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muse.jhu.edu/journals/pla/summary/v014/14.2.jastram.html" TargetMode="External"/><Relationship Id="rId4" Type="http://schemas.openxmlformats.org/officeDocument/2006/relationships/hyperlink" Target="http://meganoakleaf.info/portaljuly2011.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ksulib.typepad.com/files/oakleaf_articl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crl.acrl.org/content/early/2014/10/20/crl14-601.full.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0B8DGP8x2fANreHFwbVR3clpHcWs/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acu.org/value/rubrics/information-literac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wascsenior.org/content/rubric-program-learning-outcom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lib.indiana.edu/~brancoli/assess-plan-info-lit.html" TargetMode="External"/><Relationship Id="rId5" Type="http://schemas.openxmlformats.org/officeDocument/2006/relationships/hyperlink" Target="http://libguides.indstate.edu/libassess" TargetMode="External"/><Relationship Id="rId4" Type="http://schemas.openxmlformats.org/officeDocument/2006/relationships/hyperlink" Target="http://library.csun.edu/About/Assessment/AssessmentPla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Program Level Assessment in the Library</a:t>
            </a:r>
            <a:endParaRPr lang="en-US" dirty="0"/>
          </a:p>
        </p:txBody>
      </p:sp>
      <p:sp>
        <p:nvSpPr>
          <p:cNvPr id="3" name="Subtitle 2"/>
          <p:cNvSpPr>
            <a:spLocks noGrp="1"/>
          </p:cNvSpPr>
          <p:nvPr>
            <p:ph type="subTitle" idx="1"/>
          </p:nvPr>
        </p:nvSpPr>
        <p:spPr/>
        <p:txBody>
          <a:bodyPr>
            <a:normAutofit fontScale="85000" lnSpcReduction="10000"/>
          </a:bodyPr>
          <a:lstStyle/>
          <a:p>
            <a:r>
              <a:rPr lang="en-US" dirty="0"/>
              <a:t>Impact of Information Literacy Instruction on English Composition and Speech Communications Courses at College of DuPage</a:t>
            </a:r>
          </a:p>
          <a:p>
            <a:endParaRPr lang="en-US" dirty="0"/>
          </a:p>
        </p:txBody>
      </p:sp>
      <p:sp>
        <p:nvSpPr>
          <p:cNvPr id="4" name="Subtitle 2"/>
          <p:cNvSpPr txBox="1">
            <a:spLocks/>
          </p:cNvSpPr>
          <p:nvPr/>
        </p:nvSpPr>
        <p:spPr>
          <a:xfrm>
            <a:off x="8386353" y="5783018"/>
            <a:ext cx="3649979" cy="844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a:lnSpc>
                <a:spcPct val="100000"/>
              </a:lnSpc>
              <a:spcBef>
                <a:spcPts val="0"/>
              </a:spcBef>
            </a:pPr>
            <a:r>
              <a:rPr lang="en-US" dirty="0" smtClean="0"/>
              <a:t>Jennifer Kelley</a:t>
            </a:r>
          </a:p>
          <a:p>
            <a:pPr algn="r">
              <a:lnSpc>
                <a:spcPct val="100000"/>
              </a:lnSpc>
              <a:spcBef>
                <a:spcPts val="0"/>
              </a:spcBef>
            </a:pPr>
            <a:r>
              <a:rPr lang="en-US" dirty="0" smtClean="0"/>
              <a:t>College of DuPage</a:t>
            </a:r>
          </a:p>
          <a:p>
            <a:pPr>
              <a:lnSpc>
                <a:spcPct val="100000"/>
              </a:lnSpc>
              <a:spcBef>
                <a:spcPts val="0"/>
              </a:spcBef>
            </a:pPr>
            <a:endParaRPr lang="en-US" dirty="0"/>
          </a:p>
        </p:txBody>
      </p:sp>
    </p:spTree>
    <p:extLst>
      <p:ext uri="{BB962C8B-B14F-4D97-AF65-F5344CB8AC3E}">
        <p14:creationId xmlns:p14="http://schemas.microsoft.com/office/powerpoint/2010/main" val="3880672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384254" y="6433074"/>
            <a:ext cx="2807746" cy="400110"/>
          </a:xfrm>
          <a:prstGeom prst="rect">
            <a:avLst/>
          </a:prstGeom>
          <a:noFill/>
        </p:spPr>
        <p:txBody>
          <a:bodyPr wrap="square" rtlCol="0">
            <a:spAutoFit/>
          </a:bodyPr>
          <a:lstStyle/>
          <a:p>
            <a:pPr algn="r"/>
            <a:r>
              <a:rPr lang="de-DE" sz="1000" b="1" dirty="0"/>
              <a:t>Question mark, Ipswich, 21 January </a:t>
            </a:r>
            <a:r>
              <a:rPr lang="de-DE" sz="1000" b="1" dirty="0" smtClean="0"/>
              <a:t>2012</a:t>
            </a:r>
          </a:p>
          <a:p>
            <a:pPr algn="r"/>
            <a:r>
              <a:rPr lang="de-DE" sz="1000" b="1" dirty="0" smtClean="0"/>
              <a:t>Image credit: ed_needs_a_bicycle</a:t>
            </a:r>
            <a:endParaRPr lang="en-US" b="1" dirty="0">
              <a:solidFill>
                <a:srgbClr val="C00000"/>
              </a:solidFill>
            </a:endParaRPr>
          </a:p>
        </p:txBody>
      </p:sp>
    </p:spTree>
    <p:extLst>
      <p:ext uri="{BB962C8B-B14F-4D97-AF65-F5344CB8AC3E}">
        <p14:creationId xmlns:p14="http://schemas.microsoft.com/office/powerpoint/2010/main" val="350491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Literacy Instruction Program assessment Plan</a:t>
            </a:r>
            <a:endParaRPr lang="en-US" dirty="0"/>
          </a:p>
        </p:txBody>
      </p:sp>
      <p:sp>
        <p:nvSpPr>
          <p:cNvPr id="4" name="Text Placeholder 3"/>
          <p:cNvSpPr>
            <a:spLocks noGrp="1"/>
          </p:cNvSpPr>
          <p:nvPr>
            <p:ph type="body" sz="half" idx="2"/>
          </p:nvPr>
        </p:nvSpPr>
        <p:spPr>
          <a:xfrm>
            <a:off x="7399177" y="2326816"/>
            <a:ext cx="3872202" cy="3432319"/>
          </a:xfrm>
        </p:spPr>
        <p:txBody>
          <a:bodyPr/>
          <a:lstStyle/>
          <a:p>
            <a:r>
              <a:rPr lang="en-US" b="1" dirty="0" smtClean="0"/>
              <a:t>Is the Instruction Program effective?</a:t>
            </a:r>
          </a:p>
          <a:p>
            <a:pPr marL="285750" indent="-285750">
              <a:buFont typeface="Arial" panose="020B0604020202020204" pitchFamily="34" charset="0"/>
              <a:buChar char="•"/>
            </a:pPr>
            <a:r>
              <a:rPr lang="en-US" b="1" dirty="0" smtClean="0"/>
              <a:t>Are some efforts more effective than others?</a:t>
            </a:r>
          </a:p>
          <a:p>
            <a:pPr marL="285750" indent="-285750">
              <a:buFont typeface="Arial" panose="020B0604020202020204" pitchFamily="34" charset="0"/>
              <a:buChar char="•"/>
            </a:pPr>
            <a:r>
              <a:rPr lang="en-US" b="1" dirty="0" smtClean="0"/>
              <a:t>What do faculty prefer?</a:t>
            </a:r>
          </a:p>
          <a:p>
            <a:pPr marL="285750" indent="-285750">
              <a:buFont typeface="Arial" panose="020B0604020202020204" pitchFamily="34" charset="0"/>
              <a:buChar char="•"/>
            </a:pPr>
            <a:r>
              <a:rPr lang="en-US" b="1" dirty="0" smtClean="0"/>
              <a:t>What helps students?</a:t>
            </a:r>
          </a:p>
          <a:p>
            <a:pPr marL="285750" indent="-285750">
              <a:buFont typeface="Arial" panose="020B0604020202020204" pitchFamily="34" charset="0"/>
              <a:buChar char="•"/>
            </a:pPr>
            <a:r>
              <a:rPr lang="en-US" b="1" dirty="0" smtClean="0"/>
              <a:t>Are we focusing on the right things?</a:t>
            </a:r>
            <a:endParaRPr lang="en-US" b="1" dirty="0"/>
          </a:p>
        </p:txBody>
      </p:sp>
      <p:grpSp>
        <p:nvGrpSpPr>
          <p:cNvPr id="19" name="Group 18"/>
          <p:cNvGrpSpPr/>
          <p:nvPr/>
        </p:nvGrpSpPr>
        <p:grpSpPr>
          <a:xfrm>
            <a:off x="1614197" y="2388637"/>
            <a:ext cx="4655974" cy="3508310"/>
            <a:chOff x="2418149" y="3239873"/>
            <a:chExt cx="3809227" cy="2994239"/>
          </a:xfrm>
        </p:grpSpPr>
        <p:sp>
          <p:nvSpPr>
            <p:cNvPr id="22" name="Isosceles Triangle 21"/>
            <p:cNvSpPr/>
            <p:nvPr/>
          </p:nvSpPr>
          <p:spPr>
            <a:xfrm>
              <a:off x="3961765" y="5616892"/>
              <a:ext cx="617220" cy="617220"/>
            </a:xfrm>
            <a:prstGeom prst="triangle">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ectangle 22"/>
            <p:cNvSpPr/>
            <p:nvPr/>
          </p:nvSpPr>
          <p:spPr>
            <a:xfrm rot="240000">
              <a:off x="2418149" y="5352407"/>
              <a:ext cx="3704451" cy="259040"/>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4" name="Freeform 23"/>
            <p:cNvSpPr/>
            <p:nvPr/>
          </p:nvSpPr>
          <p:spPr>
            <a:xfrm rot="240000">
              <a:off x="4642350" y="4704742"/>
              <a:ext cx="1478041" cy="688616"/>
            </a:xfrm>
            <a:custGeom>
              <a:avLst/>
              <a:gdLst>
                <a:gd name="connsiteX0" fmla="*/ 0 w 1478041"/>
                <a:gd name="connsiteY0" fmla="*/ 114772 h 688616"/>
                <a:gd name="connsiteX1" fmla="*/ 114772 w 1478041"/>
                <a:gd name="connsiteY1" fmla="*/ 0 h 688616"/>
                <a:gd name="connsiteX2" fmla="*/ 1363269 w 1478041"/>
                <a:gd name="connsiteY2" fmla="*/ 0 h 688616"/>
                <a:gd name="connsiteX3" fmla="*/ 1478041 w 1478041"/>
                <a:gd name="connsiteY3" fmla="*/ 114772 h 688616"/>
                <a:gd name="connsiteX4" fmla="*/ 1478041 w 1478041"/>
                <a:gd name="connsiteY4" fmla="*/ 573844 h 688616"/>
                <a:gd name="connsiteX5" fmla="*/ 1363269 w 1478041"/>
                <a:gd name="connsiteY5" fmla="*/ 688616 h 688616"/>
                <a:gd name="connsiteX6" fmla="*/ 114772 w 1478041"/>
                <a:gd name="connsiteY6" fmla="*/ 688616 h 688616"/>
                <a:gd name="connsiteX7" fmla="*/ 0 w 1478041"/>
                <a:gd name="connsiteY7" fmla="*/ 573844 h 688616"/>
                <a:gd name="connsiteX8" fmla="*/ 0 w 1478041"/>
                <a:gd name="connsiteY8" fmla="*/ 114772 h 68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041" h="688616">
                  <a:moveTo>
                    <a:pt x="0" y="114772"/>
                  </a:moveTo>
                  <a:cubicBezTo>
                    <a:pt x="0" y="51385"/>
                    <a:pt x="51385" y="0"/>
                    <a:pt x="114772" y="0"/>
                  </a:cubicBezTo>
                  <a:lnTo>
                    <a:pt x="1363269" y="0"/>
                  </a:lnTo>
                  <a:cubicBezTo>
                    <a:pt x="1426656" y="0"/>
                    <a:pt x="1478041" y="51385"/>
                    <a:pt x="1478041" y="114772"/>
                  </a:cubicBezTo>
                  <a:lnTo>
                    <a:pt x="1478041" y="573844"/>
                  </a:lnTo>
                  <a:cubicBezTo>
                    <a:pt x="1478041" y="637231"/>
                    <a:pt x="1426656" y="688616"/>
                    <a:pt x="1363269" y="688616"/>
                  </a:cubicBezTo>
                  <a:lnTo>
                    <a:pt x="114772" y="688616"/>
                  </a:lnTo>
                  <a:cubicBezTo>
                    <a:pt x="51385" y="688616"/>
                    <a:pt x="0" y="637231"/>
                    <a:pt x="0" y="573844"/>
                  </a:cubicBezTo>
                  <a:lnTo>
                    <a:pt x="0" y="114772"/>
                  </a:lnTo>
                  <a:close/>
                </a:path>
              </a:pathLst>
            </a:custGeom>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384" tIns="98384" rIns="98385" bIns="98385" numCol="1" spcCol="1270" anchor="ctr" anchorCtr="0">
              <a:noAutofit/>
            </a:bodyPr>
            <a:lstStyle/>
            <a:p>
              <a:pPr lvl="0" algn="ctr" defTabSz="755650">
                <a:lnSpc>
                  <a:spcPct val="90000"/>
                </a:lnSpc>
                <a:spcBef>
                  <a:spcPct val="0"/>
                </a:spcBef>
                <a:spcAft>
                  <a:spcPct val="35000"/>
                </a:spcAft>
              </a:pPr>
              <a:r>
                <a:rPr lang="en-US" sz="1700" b="1" kern="1200" dirty="0" smtClean="0"/>
                <a:t>Research 101</a:t>
              </a:r>
              <a:endParaRPr lang="en-US" sz="1700" b="1" kern="1200" dirty="0"/>
            </a:p>
          </p:txBody>
        </p:sp>
        <p:sp>
          <p:nvSpPr>
            <p:cNvPr id="25" name="Freeform 24"/>
            <p:cNvSpPr/>
            <p:nvPr/>
          </p:nvSpPr>
          <p:spPr>
            <a:xfrm rot="240000">
              <a:off x="4695842" y="3964078"/>
              <a:ext cx="1478041" cy="688616"/>
            </a:xfrm>
            <a:custGeom>
              <a:avLst/>
              <a:gdLst>
                <a:gd name="connsiteX0" fmla="*/ 0 w 1478041"/>
                <a:gd name="connsiteY0" fmla="*/ 114772 h 688616"/>
                <a:gd name="connsiteX1" fmla="*/ 114772 w 1478041"/>
                <a:gd name="connsiteY1" fmla="*/ 0 h 688616"/>
                <a:gd name="connsiteX2" fmla="*/ 1363269 w 1478041"/>
                <a:gd name="connsiteY2" fmla="*/ 0 h 688616"/>
                <a:gd name="connsiteX3" fmla="*/ 1478041 w 1478041"/>
                <a:gd name="connsiteY3" fmla="*/ 114772 h 688616"/>
                <a:gd name="connsiteX4" fmla="*/ 1478041 w 1478041"/>
                <a:gd name="connsiteY4" fmla="*/ 573844 h 688616"/>
                <a:gd name="connsiteX5" fmla="*/ 1363269 w 1478041"/>
                <a:gd name="connsiteY5" fmla="*/ 688616 h 688616"/>
                <a:gd name="connsiteX6" fmla="*/ 114772 w 1478041"/>
                <a:gd name="connsiteY6" fmla="*/ 688616 h 688616"/>
                <a:gd name="connsiteX7" fmla="*/ 0 w 1478041"/>
                <a:gd name="connsiteY7" fmla="*/ 573844 h 688616"/>
                <a:gd name="connsiteX8" fmla="*/ 0 w 1478041"/>
                <a:gd name="connsiteY8" fmla="*/ 114772 h 68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041" h="688616">
                  <a:moveTo>
                    <a:pt x="0" y="114772"/>
                  </a:moveTo>
                  <a:cubicBezTo>
                    <a:pt x="0" y="51385"/>
                    <a:pt x="51385" y="0"/>
                    <a:pt x="114772" y="0"/>
                  </a:cubicBezTo>
                  <a:lnTo>
                    <a:pt x="1363269" y="0"/>
                  </a:lnTo>
                  <a:cubicBezTo>
                    <a:pt x="1426656" y="0"/>
                    <a:pt x="1478041" y="51385"/>
                    <a:pt x="1478041" y="114772"/>
                  </a:cubicBezTo>
                  <a:lnTo>
                    <a:pt x="1478041" y="573844"/>
                  </a:lnTo>
                  <a:cubicBezTo>
                    <a:pt x="1478041" y="637231"/>
                    <a:pt x="1426656" y="688616"/>
                    <a:pt x="1363269" y="688616"/>
                  </a:cubicBezTo>
                  <a:lnTo>
                    <a:pt x="114772" y="688616"/>
                  </a:lnTo>
                  <a:cubicBezTo>
                    <a:pt x="51385" y="688616"/>
                    <a:pt x="0" y="637231"/>
                    <a:pt x="0" y="573844"/>
                  </a:cubicBezTo>
                  <a:lnTo>
                    <a:pt x="0" y="114772"/>
                  </a:lnTo>
                  <a:close/>
                </a:path>
              </a:pathLst>
            </a:cu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384" tIns="98384" rIns="98385" bIns="98385" numCol="1" spcCol="1270" anchor="ctr" anchorCtr="0">
              <a:noAutofit/>
            </a:bodyPr>
            <a:lstStyle/>
            <a:p>
              <a:pPr lvl="0" algn="ctr" defTabSz="755650">
                <a:lnSpc>
                  <a:spcPct val="90000"/>
                </a:lnSpc>
                <a:spcBef>
                  <a:spcPct val="0"/>
                </a:spcBef>
                <a:spcAft>
                  <a:spcPct val="35000"/>
                </a:spcAft>
              </a:pPr>
              <a:r>
                <a:rPr lang="en-US" sz="1700" b="1" kern="1200" dirty="0" smtClean="0"/>
                <a:t>IL Modules</a:t>
              </a:r>
              <a:endParaRPr lang="en-US" sz="1700" b="1" kern="1200" dirty="0"/>
            </a:p>
          </p:txBody>
        </p:sp>
        <p:sp>
          <p:nvSpPr>
            <p:cNvPr id="26" name="Freeform 25"/>
            <p:cNvSpPr/>
            <p:nvPr/>
          </p:nvSpPr>
          <p:spPr>
            <a:xfrm rot="240000">
              <a:off x="4749335" y="3239873"/>
              <a:ext cx="1478041" cy="688616"/>
            </a:xfrm>
            <a:custGeom>
              <a:avLst/>
              <a:gdLst>
                <a:gd name="connsiteX0" fmla="*/ 0 w 1478041"/>
                <a:gd name="connsiteY0" fmla="*/ 114772 h 688616"/>
                <a:gd name="connsiteX1" fmla="*/ 114772 w 1478041"/>
                <a:gd name="connsiteY1" fmla="*/ 0 h 688616"/>
                <a:gd name="connsiteX2" fmla="*/ 1363269 w 1478041"/>
                <a:gd name="connsiteY2" fmla="*/ 0 h 688616"/>
                <a:gd name="connsiteX3" fmla="*/ 1478041 w 1478041"/>
                <a:gd name="connsiteY3" fmla="*/ 114772 h 688616"/>
                <a:gd name="connsiteX4" fmla="*/ 1478041 w 1478041"/>
                <a:gd name="connsiteY4" fmla="*/ 573844 h 688616"/>
                <a:gd name="connsiteX5" fmla="*/ 1363269 w 1478041"/>
                <a:gd name="connsiteY5" fmla="*/ 688616 h 688616"/>
                <a:gd name="connsiteX6" fmla="*/ 114772 w 1478041"/>
                <a:gd name="connsiteY6" fmla="*/ 688616 h 688616"/>
                <a:gd name="connsiteX7" fmla="*/ 0 w 1478041"/>
                <a:gd name="connsiteY7" fmla="*/ 573844 h 688616"/>
                <a:gd name="connsiteX8" fmla="*/ 0 w 1478041"/>
                <a:gd name="connsiteY8" fmla="*/ 114772 h 68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041" h="688616">
                  <a:moveTo>
                    <a:pt x="0" y="114772"/>
                  </a:moveTo>
                  <a:cubicBezTo>
                    <a:pt x="0" y="51385"/>
                    <a:pt x="51385" y="0"/>
                    <a:pt x="114772" y="0"/>
                  </a:cubicBezTo>
                  <a:lnTo>
                    <a:pt x="1363269" y="0"/>
                  </a:lnTo>
                  <a:cubicBezTo>
                    <a:pt x="1426656" y="0"/>
                    <a:pt x="1478041" y="51385"/>
                    <a:pt x="1478041" y="114772"/>
                  </a:cubicBezTo>
                  <a:lnTo>
                    <a:pt x="1478041" y="573844"/>
                  </a:lnTo>
                  <a:cubicBezTo>
                    <a:pt x="1478041" y="637231"/>
                    <a:pt x="1426656" y="688616"/>
                    <a:pt x="1363269" y="688616"/>
                  </a:cubicBezTo>
                  <a:lnTo>
                    <a:pt x="114772" y="688616"/>
                  </a:lnTo>
                  <a:cubicBezTo>
                    <a:pt x="51385" y="688616"/>
                    <a:pt x="0" y="637231"/>
                    <a:pt x="0" y="573844"/>
                  </a:cubicBezTo>
                  <a:lnTo>
                    <a:pt x="0" y="114772"/>
                  </a:lnTo>
                  <a:close/>
                </a:path>
              </a:pathLst>
            </a:custGeom>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8384" tIns="98384" rIns="98385" bIns="98385" numCol="1" spcCol="1270" anchor="ctr" anchorCtr="0">
              <a:noAutofit/>
            </a:bodyPr>
            <a:lstStyle/>
            <a:p>
              <a:pPr lvl="0" algn="ctr" defTabSz="755650">
                <a:lnSpc>
                  <a:spcPct val="90000"/>
                </a:lnSpc>
                <a:spcBef>
                  <a:spcPct val="0"/>
                </a:spcBef>
                <a:spcAft>
                  <a:spcPct val="35000"/>
                </a:spcAft>
              </a:pPr>
              <a:r>
                <a:rPr lang="en-US" sz="1700" b="1" kern="1200" dirty="0" smtClean="0"/>
                <a:t>Research Guides</a:t>
              </a:r>
              <a:endParaRPr lang="en-US" sz="1700" b="1" kern="1200" dirty="0"/>
            </a:p>
          </p:txBody>
        </p:sp>
        <p:sp>
          <p:nvSpPr>
            <p:cNvPr id="27" name="Freeform 26"/>
            <p:cNvSpPr/>
            <p:nvPr/>
          </p:nvSpPr>
          <p:spPr>
            <a:xfrm rot="240000">
              <a:off x="2523228" y="4556609"/>
              <a:ext cx="1478041" cy="688616"/>
            </a:xfrm>
            <a:custGeom>
              <a:avLst/>
              <a:gdLst>
                <a:gd name="connsiteX0" fmla="*/ 0 w 1478041"/>
                <a:gd name="connsiteY0" fmla="*/ 114772 h 688616"/>
                <a:gd name="connsiteX1" fmla="*/ 114772 w 1478041"/>
                <a:gd name="connsiteY1" fmla="*/ 0 h 688616"/>
                <a:gd name="connsiteX2" fmla="*/ 1363269 w 1478041"/>
                <a:gd name="connsiteY2" fmla="*/ 0 h 688616"/>
                <a:gd name="connsiteX3" fmla="*/ 1478041 w 1478041"/>
                <a:gd name="connsiteY3" fmla="*/ 114772 h 688616"/>
                <a:gd name="connsiteX4" fmla="*/ 1478041 w 1478041"/>
                <a:gd name="connsiteY4" fmla="*/ 573844 h 688616"/>
                <a:gd name="connsiteX5" fmla="*/ 1363269 w 1478041"/>
                <a:gd name="connsiteY5" fmla="*/ 688616 h 688616"/>
                <a:gd name="connsiteX6" fmla="*/ 114772 w 1478041"/>
                <a:gd name="connsiteY6" fmla="*/ 688616 h 688616"/>
                <a:gd name="connsiteX7" fmla="*/ 0 w 1478041"/>
                <a:gd name="connsiteY7" fmla="*/ 573844 h 688616"/>
                <a:gd name="connsiteX8" fmla="*/ 0 w 1478041"/>
                <a:gd name="connsiteY8" fmla="*/ 114772 h 68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041" h="688616">
                  <a:moveTo>
                    <a:pt x="0" y="114772"/>
                  </a:moveTo>
                  <a:cubicBezTo>
                    <a:pt x="0" y="51385"/>
                    <a:pt x="51385" y="0"/>
                    <a:pt x="114772" y="0"/>
                  </a:cubicBezTo>
                  <a:lnTo>
                    <a:pt x="1363269" y="0"/>
                  </a:lnTo>
                  <a:cubicBezTo>
                    <a:pt x="1426656" y="0"/>
                    <a:pt x="1478041" y="51385"/>
                    <a:pt x="1478041" y="114772"/>
                  </a:cubicBezTo>
                  <a:lnTo>
                    <a:pt x="1478041" y="573844"/>
                  </a:lnTo>
                  <a:cubicBezTo>
                    <a:pt x="1478041" y="637231"/>
                    <a:pt x="1426656" y="688616"/>
                    <a:pt x="1363269" y="688616"/>
                  </a:cubicBezTo>
                  <a:lnTo>
                    <a:pt x="114772" y="688616"/>
                  </a:lnTo>
                  <a:cubicBezTo>
                    <a:pt x="51385" y="688616"/>
                    <a:pt x="0" y="637231"/>
                    <a:pt x="0" y="573844"/>
                  </a:cubicBezTo>
                  <a:lnTo>
                    <a:pt x="0" y="114772"/>
                  </a:lnTo>
                  <a:close/>
                </a:path>
              </a:pathLst>
            </a:custGeom>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384" tIns="98384" rIns="98385" bIns="98385" numCol="1" spcCol="1270" anchor="ctr" anchorCtr="0">
              <a:noAutofit/>
            </a:bodyPr>
            <a:lstStyle/>
            <a:p>
              <a:pPr lvl="0" algn="ctr" defTabSz="755650">
                <a:lnSpc>
                  <a:spcPct val="90000"/>
                </a:lnSpc>
                <a:spcBef>
                  <a:spcPct val="0"/>
                </a:spcBef>
                <a:spcAft>
                  <a:spcPct val="35000"/>
                </a:spcAft>
              </a:pPr>
              <a:r>
                <a:rPr lang="en-US" sz="1700" b="1" kern="1200" dirty="0" smtClean="0"/>
                <a:t>Course Based IL</a:t>
              </a:r>
              <a:endParaRPr lang="en-US" sz="1700" b="1" kern="1200" dirty="0"/>
            </a:p>
          </p:txBody>
        </p:sp>
        <p:sp>
          <p:nvSpPr>
            <p:cNvPr id="28" name="Freeform 27"/>
            <p:cNvSpPr/>
            <p:nvPr/>
          </p:nvSpPr>
          <p:spPr>
            <a:xfrm rot="240000">
              <a:off x="2576720" y="3815945"/>
              <a:ext cx="1478041" cy="688616"/>
            </a:xfrm>
            <a:custGeom>
              <a:avLst/>
              <a:gdLst>
                <a:gd name="connsiteX0" fmla="*/ 0 w 1478041"/>
                <a:gd name="connsiteY0" fmla="*/ 114772 h 688616"/>
                <a:gd name="connsiteX1" fmla="*/ 114772 w 1478041"/>
                <a:gd name="connsiteY1" fmla="*/ 0 h 688616"/>
                <a:gd name="connsiteX2" fmla="*/ 1363269 w 1478041"/>
                <a:gd name="connsiteY2" fmla="*/ 0 h 688616"/>
                <a:gd name="connsiteX3" fmla="*/ 1478041 w 1478041"/>
                <a:gd name="connsiteY3" fmla="*/ 114772 h 688616"/>
                <a:gd name="connsiteX4" fmla="*/ 1478041 w 1478041"/>
                <a:gd name="connsiteY4" fmla="*/ 573844 h 688616"/>
                <a:gd name="connsiteX5" fmla="*/ 1363269 w 1478041"/>
                <a:gd name="connsiteY5" fmla="*/ 688616 h 688616"/>
                <a:gd name="connsiteX6" fmla="*/ 114772 w 1478041"/>
                <a:gd name="connsiteY6" fmla="*/ 688616 h 688616"/>
                <a:gd name="connsiteX7" fmla="*/ 0 w 1478041"/>
                <a:gd name="connsiteY7" fmla="*/ 573844 h 688616"/>
                <a:gd name="connsiteX8" fmla="*/ 0 w 1478041"/>
                <a:gd name="connsiteY8" fmla="*/ 114772 h 68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8041" h="688616">
                  <a:moveTo>
                    <a:pt x="0" y="114772"/>
                  </a:moveTo>
                  <a:cubicBezTo>
                    <a:pt x="0" y="51385"/>
                    <a:pt x="51385" y="0"/>
                    <a:pt x="114772" y="0"/>
                  </a:cubicBezTo>
                  <a:lnTo>
                    <a:pt x="1363269" y="0"/>
                  </a:lnTo>
                  <a:cubicBezTo>
                    <a:pt x="1426656" y="0"/>
                    <a:pt x="1478041" y="51385"/>
                    <a:pt x="1478041" y="114772"/>
                  </a:cubicBezTo>
                  <a:lnTo>
                    <a:pt x="1478041" y="573844"/>
                  </a:lnTo>
                  <a:cubicBezTo>
                    <a:pt x="1478041" y="637231"/>
                    <a:pt x="1426656" y="688616"/>
                    <a:pt x="1363269" y="688616"/>
                  </a:cubicBezTo>
                  <a:lnTo>
                    <a:pt x="114772" y="688616"/>
                  </a:lnTo>
                  <a:cubicBezTo>
                    <a:pt x="51385" y="688616"/>
                    <a:pt x="0" y="637231"/>
                    <a:pt x="0" y="573844"/>
                  </a:cubicBezTo>
                  <a:lnTo>
                    <a:pt x="0" y="114772"/>
                  </a:lnTo>
                  <a:close/>
                </a:path>
              </a:pathLst>
            </a:custGeom>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384" tIns="98384" rIns="98385" bIns="98385" numCol="1" spcCol="1270" anchor="ctr" anchorCtr="0">
              <a:noAutofit/>
            </a:bodyPr>
            <a:lstStyle/>
            <a:p>
              <a:pPr lvl="0" algn="ctr" defTabSz="755650">
                <a:lnSpc>
                  <a:spcPct val="90000"/>
                </a:lnSpc>
                <a:spcBef>
                  <a:spcPct val="0"/>
                </a:spcBef>
                <a:spcAft>
                  <a:spcPct val="35000"/>
                </a:spcAft>
              </a:pPr>
              <a:r>
                <a:rPr lang="en-US" sz="1700" b="1" kern="1200" dirty="0" smtClean="0"/>
                <a:t>Workshops &amp; Webinars</a:t>
              </a:r>
              <a:endParaRPr lang="en-US" sz="1700" b="1" kern="1200" dirty="0"/>
            </a:p>
          </p:txBody>
        </p:sp>
      </p:grpSp>
    </p:spTree>
    <p:extLst>
      <p:ext uri="{BB962C8B-B14F-4D97-AF65-F5344CB8AC3E}">
        <p14:creationId xmlns:p14="http://schemas.microsoft.com/office/powerpoint/2010/main" val="2622315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12611914"/>
              </p:ext>
            </p:extLst>
          </p:nvPr>
        </p:nvGraphicFramePr>
        <p:xfrm>
          <a:off x="-1275535" y="591674"/>
          <a:ext cx="9247960" cy="557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8298019" y="496109"/>
            <a:ext cx="2286000" cy="2286000"/>
            <a:chOff x="3928576" y="820"/>
            <a:chExt cx="1390806" cy="1390806"/>
          </a:xfrm>
          <a:effectLst>
            <a:outerShdw blurRad="50800" dist="38100" dir="2700000" algn="tl" rotWithShape="0">
              <a:prstClr val="black">
                <a:alpha val="40000"/>
              </a:prstClr>
            </a:outerShdw>
          </a:effectLst>
        </p:grpSpPr>
        <p:sp>
          <p:nvSpPr>
            <p:cNvPr id="5" name="Oval 4"/>
            <p:cNvSpPr/>
            <p:nvPr/>
          </p:nvSpPr>
          <p:spPr>
            <a:xfrm>
              <a:off x="3928576" y="820"/>
              <a:ext cx="1390806" cy="1390806"/>
            </a:xfrm>
            <a:prstGeom prst="ellipse">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p:cNvSpPr>
              <a:spLocks noChangeAspect="1"/>
            </p:cNvSpPr>
            <p:nvPr/>
          </p:nvSpPr>
          <p:spPr>
            <a:xfrm>
              <a:off x="4132255" y="204499"/>
              <a:ext cx="987552"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800" kern="1200" dirty="0" smtClean="0"/>
                <a:t>Outcome</a:t>
              </a:r>
              <a:endParaRPr lang="en-US" sz="2800" kern="1200" dirty="0"/>
            </a:p>
          </p:txBody>
        </p:sp>
      </p:grpSp>
      <p:grpSp>
        <p:nvGrpSpPr>
          <p:cNvPr id="10" name="Group 9"/>
          <p:cNvGrpSpPr/>
          <p:nvPr/>
        </p:nvGrpSpPr>
        <p:grpSpPr>
          <a:xfrm rot="19811171">
            <a:off x="4346303" y="980808"/>
            <a:ext cx="3248085" cy="532893"/>
            <a:chOff x="5334495" y="978605"/>
            <a:chExt cx="370189" cy="469397"/>
          </a:xfrm>
        </p:grpSpPr>
        <p:sp>
          <p:nvSpPr>
            <p:cNvPr id="11" name="Right Arrow 10"/>
            <p:cNvSpPr/>
            <p:nvPr/>
          </p:nvSpPr>
          <p:spPr>
            <a:xfrm rot="1800000">
              <a:off x="5334495" y="978605"/>
              <a:ext cx="370189" cy="469397"/>
            </a:xfrm>
            <a:prstGeom prs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ight Arrow 4"/>
            <p:cNvSpPr/>
            <p:nvPr/>
          </p:nvSpPr>
          <p:spPr>
            <a:xfrm rot="1800000">
              <a:off x="5341934" y="1044720"/>
              <a:ext cx="259132" cy="281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sp>
        <p:nvSpPr>
          <p:cNvPr id="13" name="Rectangle 12"/>
          <p:cNvSpPr/>
          <p:nvPr/>
        </p:nvSpPr>
        <p:spPr>
          <a:xfrm rot="7411490">
            <a:off x="3929975" y="1572097"/>
            <a:ext cx="564204" cy="47497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9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83997378"/>
              </p:ext>
            </p:extLst>
          </p:nvPr>
        </p:nvGraphicFramePr>
        <p:xfrm>
          <a:off x="-1275535" y="591674"/>
          <a:ext cx="9247960" cy="557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5582288"/>
              </p:ext>
            </p:extLst>
          </p:nvPr>
        </p:nvGraphicFramePr>
        <p:xfrm>
          <a:off x="6753227" y="1518800"/>
          <a:ext cx="5038723" cy="3716748"/>
        </p:xfrm>
        <a:graphic>
          <a:graphicData uri="http://schemas.openxmlformats.org/drawingml/2006/table">
            <a:tbl>
              <a:tblPr firstRow="1" bandRow="1">
                <a:tableStyleId>{0660B408-B3CF-4A94-85FC-2B1E0A45F4A2}</a:tableStyleId>
              </a:tblPr>
              <a:tblGrid>
                <a:gridCol w="1679574"/>
                <a:gridCol w="1679575"/>
                <a:gridCol w="1679574"/>
              </a:tblGrid>
              <a:tr h="1007927">
                <a:tc gridSpan="3">
                  <a:txBody>
                    <a:bodyPr/>
                    <a:lstStyle/>
                    <a:p>
                      <a:pPr algn="ctr"/>
                      <a:r>
                        <a:rPr lang="en-US" sz="2400" dirty="0" smtClean="0"/>
                        <a:t>Outcome</a:t>
                      </a:r>
                      <a:endParaRPr lang="en-US" sz="2400" dirty="0"/>
                    </a:p>
                  </a:txBody>
                  <a:tcPr anchor="ctr"/>
                </a:tc>
                <a:tc hMerge="1">
                  <a:txBody>
                    <a:bodyPr/>
                    <a:lstStyle/>
                    <a:p>
                      <a:endParaRPr lang="en-US"/>
                    </a:p>
                  </a:txBody>
                  <a:tcPr/>
                </a:tc>
                <a:tc hMerge="1">
                  <a:txBody>
                    <a:bodyPr/>
                    <a:lstStyle/>
                    <a:p>
                      <a:endParaRPr lang="en-US"/>
                    </a:p>
                  </a:txBody>
                  <a:tcPr/>
                </a:tc>
              </a:tr>
              <a:tr h="2708821">
                <a:tc>
                  <a:txBody>
                    <a:bodyPr/>
                    <a:lstStyle/>
                    <a:p>
                      <a:pPr algn="ctr"/>
                      <a:r>
                        <a:rPr lang="en-US" b="1" u="sng" dirty="0" smtClean="0">
                          <a:solidFill>
                            <a:schemeClr val="tx1"/>
                          </a:solidFill>
                        </a:rPr>
                        <a:t>Criteria</a:t>
                      </a:r>
                    </a:p>
                    <a:p>
                      <a:pPr algn="ctr"/>
                      <a:endParaRPr lang="en-US" b="1" u="sng" dirty="0" smtClean="0">
                        <a:solidFill>
                          <a:schemeClr val="tx1"/>
                        </a:solidFill>
                      </a:endParaRPr>
                    </a:p>
                    <a:p>
                      <a:pPr algn="ctr"/>
                      <a:r>
                        <a:rPr lang="en-US" dirty="0" smtClean="0">
                          <a:solidFill>
                            <a:schemeClr val="tx1"/>
                          </a:solidFill>
                        </a:rPr>
                        <a:t>How</a:t>
                      </a:r>
                      <a:r>
                        <a:rPr lang="en-US" baseline="0" dirty="0" smtClean="0">
                          <a:solidFill>
                            <a:schemeClr val="tx1"/>
                          </a:solidFill>
                        </a:rPr>
                        <a:t> will we know we are successful?</a:t>
                      </a:r>
                      <a:endParaRPr lang="en-US" dirty="0" smtClean="0">
                        <a:solidFill>
                          <a:schemeClr val="tx1"/>
                        </a:solidFill>
                      </a:endParaRPr>
                    </a:p>
                  </a:txBody>
                  <a:tcPr>
                    <a:solidFill>
                      <a:schemeClr val="accent3"/>
                    </a:solidFill>
                  </a:tcPr>
                </a:tc>
                <a:tc>
                  <a:txBody>
                    <a:bodyPr/>
                    <a:lstStyle/>
                    <a:p>
                      <a:pPr algn="ctr"/>
                      <a:r>
                        <a:rPr lang="en-US" b="1" u="sng" dirty="0" smtClean="0">
                          <a:solidFill>
                            <a:schemeClr val="tx1"/>
                          </a:solidFill>
                        </a:rPr>
                        <a:t>Actions</a:t>
                      </a:r>
                    </a:p>
                    <a:p>
                      <a:pPr algn="ctr"/>
                      <a:endParaRPr lang="en-US" b="1" u="sng" dirty="0" smtClean="0">
                        <a:solidFill>
                          <a:schemeClr val="tx1"/>
                        </a:solidFill>
                      </a:endParaRPr>
                    </a:p>
                    <a:p>
                      <a:pPr algn="ctr"/>
                      <a:r>
                        <a:rPr lang="en-US" dirty="0" smtClean="0">
                          <a:solidFill>
                            <a:schemeClr val="tx1"/>
                          </a:solidFill>
                        </a:rPr>
                        <a:t>What will we do to make this happen?</a:t>
                      </a:r>
                      <a:endParaRPr lang="en-US" dirty="0">
                        <a:solidFill>
                          <a:schemeClr val="tx1"/>
                        </a:solidFill>
                      </a:endParaRPr>
                    </a:p>
                  </a:txBody>
                  <a:tcPr>
                    <a:solidFill>
                      <a:schemeClr val="accent4"/>
                    </a:solidFill>
                  </a:tcPr>
                </a:tc>
                <a:tc>
                  <a:txBody>
                    <a:bodyPr/>
                    <a:lstStyle/>
                    <a:p>
                      <a:pPr algn="ctr"/>
                      <a:r>
                        <a:rPr lang="en-US" b="1" u="sng" dirty="0" smtClean="0">
                          <a:solidFill>
                            <a:schemeClr val="tx1"/>
                          </a:solidFill>
                        </a:rPr>
                        <a:t>Evidence</a:t>
                      </a:r>
                    </a:p>
                    <a:p>
                      <a:pPr algn="ctr"/>
                      <a:endParaRPr lang="en-US" b="1" u="sng" dirty="0" smtClean="0">
                        <a:solidFill>
                          <a:schemeClr val="tx1"/>
                        </a:solidFill>
                      </a:endParaRPr>
                    </a:p>
                    <a:p>
                      <a:pPr algn="ctr"/>
                      <a:r>
                        <a:rPr lang="en-US" dirty="0" smtClean="0">
                          <a:solidFill>
                            <a:schemeClr val="tx1"/>
                          </a:solidFill>
                        </a:rPr>
                        <a:t>How will</a:t>
                      </a:r>
                      <a:r>
                        <a:rPr lang="en-US" baseline="0" dirty="0" smtClean="0">
                          <a:solidFill>
                            <a:schemeClr val="tx1"/>
                          </a:solidFill>
                        </a:rPr>
                        <a:t> we collect information? What needs to be developed to gather evidence?</a:t>
                      </a:r>
                      <a:endParaRPr lang="en-US" dirty="0">
                        <a:solidFill>
                          <a:schemeClr val="tx1"/>
                        </a:solidFill>
                      </a:endParaRPr>
                    </a:p>
                  </a:txBody>
                  <a:tcPr>
                    <a:solidFill>
                      <a:schemeClr val="accent5"/>
                    </a:solidFill>
                  </a:tcPr>
                </a:tc>
              </a:tr>
            </a:tbl>
          </a:graphicData>
        </a:graphic>
      </p:graphicFrame>
    </p:spTree>
    <p:extLst>
      <p:ext uri="{BB962C8B-B14F-4D97-AF65-F5344CB8AC3E}">
        <p14:creationId xmlns:p14="http://schemas.microsoft.com/office/powerpoint/2010/main" val="201223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MEASUREABLE PROGRAM OUTCOME</a:t>
            </a:r>
            <a:endParaRPr lang="en-US" dirty="0"/>
          </a:p>
        </p:txBody>
      </p:sp>
      <p:sp>
        <p:nvSpPr>
          <p:cNvPr id="3" name="Content Placeholder 2"/>
          <p:cNvSpPr>
            <a:spLocks noGrp="1"/>
          </p:cNvSpPr>
          <p:nvPr>
            <p:ph idx="1"/>
          </p:nvPr>
        </p:nvSpPr>
        <p:spPr/>
        <p:txBody>
          <a:bodyPr/>
          <a:lstStyle/>
          <a:p>
            <a:pPr marL="0" indent="0">
              <a:buNone/>
            </a:pPr>
            <a:r>
              <a:rPr lang="en-US" dirty="0" smtClean="0"/>
              <a:t>What will students </a:t>
            </a:r>
            <a:r>
              <a:rPr lang="en-US" u="sng" dirty="0" smtClean="0"/>
              <a:t>do</a:t>
            </a:r>
            <a:r>
              <a:rPr lang="en-US" dirty="0" smtClean="0"/>
              <a:t> as a result of engaging with the activity/action you have designed?</a:t>
            </a:r>
          </a:p>
          <a:p>
            <a:pPr marL="0" indent="0" algn="ctr">
              <a:buNone/>
            </a:pPr>
            <a:endParaRPr lang="en-US" dirty="0" smtClean="0"/>
          </a:p>
          <a:p>
            <a:pPr marL="0" indent="0" algn="ctr">
              <a:buNone/>
            </a:pPr>
            <a:endParaRPr lang="en-US" dirty="0" smtClean="0"/>
          </a:p>
          <a:p>
            <a:pPr marL="0" indent="0" algn="ctr">
              <a:buNone/>
            </a:pPr>
            <a:r>
              <a:rPr lang="en-US" b="1" dirty="0" smtClean="0"/>
              <a:t>Who?</a:t>
            </a:r>
            <a:r>
              <a:rPr lang="en-US" dirty="0" smtClean="0"/>
              <a:t> + </a:t>
            </a:r>
            <a:r>
              <a:rPr lang="en-US" b="1" dirty="0" smtClean="0"/>
              <a:t>Verb</a:t>
            </a:r>
            <a:r>
              <a:rPr lang="en-US" dirty="0" smtClean="0"/>
              <a:t> + </a:t>
            </a:r>
            <a:r>
              <a:rPr lang="en-US" b="1" dirty="0" smtClean="0"/>
              <a:t>Impact of Experience</a:t>
            </a:r>
          </a:p>
          <a:p>
            <a:pPr marL="0" indent="0" algn="ctr">
              <a:buNone/>
            </a:pPr>
            <a:r>
              <a:rPr lang="en-US" dirty="0" smtClean="0"/>
              <a:t>Students + participating in IL instruction + will be able to meet Gen Ed IL outcomes.</a:t>
            </a:r>
            <a:endParaRPr lang="en-US" dirty="0"/>
          </a:p>
        </p:txBody>
      </p:sp>
    </p:spTree>
    <p:extLst>
      <p:ext uri="{BB962C8B-B14F-4D97-AF65-F5344CB8AC3E}">
        <p14:creationId xmlns:p14="http://schemas.microsoft.com/office/powerpoint/2010/main" val="21003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2222794"/>
              </p:ext>
            </p:extLst>
          </p:nvPr>
        </p:nvGraphicFramePr>
        <p:xfrm>
          <a:off x="638176" y="771525"/>
          <a:ext cx="11115674" cy="5017993"/>
        </p:xfrm>
        <a:graphic>
          <a:graphicData uri="http://schemas.openxmlformats.org/drawingml/2006/table">
            <a:tbl>
              <a:tblPr firstRow="1" bandRow="1">
                <a:tableStyleId>{0660B408-B3CF-4A94-85FC-2B1E0A45F4A2}</a:tableStyleId>
              </a:tblPr>
              <a:tblGrid>
                <a:gridCol w="3705224"/>
                <a:gridCol w="3705226"/>
                <a:gridCol w="3705224"/>
              </a:tblGrid>
              <a:tr h="1360393">
                <a:tc gridSpan="3">
                  <a:txBody>
                    <a:bodyPr/>
                    <a:lstStyle/>
                    <a:p>
                      <a:pPr algn="ctr"/>
                      <a:r>
                        <a:rPr lang="en-US" sz="2400" u="sng" dirty="0" smtClean="0"/>
                        <a:t>Outcome</a:t>
                      </a:r>
                      <a:r>
                        <a:rPr lang="en-US" sz="2400" u="none" dirty="0" smtClean="0"/>
                        <a:t>: Students participating in IL instruction are able to meet Gen Ed information literacy outcomes.</a:t>
                      </a:r>
                      <a:endParaRPr lang="en-US" sz="2400" u="sng" dirty="0"/>
                    </a:p>
                  </a:txBody>
                  <a:tcPr anchor="ctr"/>
                </a:tc>
                <a:tc hMerge="1">
                  <a:txBody>
                    <a:bodyPr/>
                    <a:lstStyle/>
                    <a:p>
                      <a:endParaRPr lang="en-US"/>
                    </a:p>
                  </a:txBody>
                  <a:tcPr/>
                </a:tc>
                <a:tc hMerge="1">
                  <a:txBody>
                    <a:bodyPr/>
                    <a:lstStyle/>
                    <a:p>
                      <a:endParaRPr lang="en-US"/>
                    </a:p>
                  </a:txBody>
                  <a:tcPr/>
                </a:tc>
              </a:tr>
              <a:tr h="3656080">
                <a:tc>
                  <a:txBody>
                    <a:bodyPr/>
                    <a:lstStyle/>
                    <a:p>
                      <a:pPr algn="ctr"/>
                      <a:r>
                        <a:rPr lang="en-US" b="1" u="sng" dirty="0" smtClean="0">
                          <a:solidFill>
                            <a:schemeClr val="tx1"/>
                          </a:solidFill>
                        </a:rPr>
                        <a:t>Criteria</a:t>
                      </a:r>
                    </a:p>
                    <a:p>
                      <a:pPr algn="ctr"/>
                      <a:endParaRPr lang="en-US" b="1" u="sng" dirty="0" smtClean="0">
                        <a:solidFill>
                          <a:schemeClr val="tx1"/>
                        </a:solidFill>
                      </a:endParaRPr>
                    </a:p>
                    <a:p>
                      <a:pPr algn="ctr"/>
                      <a:r>
                        <a:rPr lang="en-US" dirty="0" smtClean="0">
                          <a:solidFill>
                            <a:schemeClr val="tx1"/>
                          </a:solidFill>
                        </a:rPr>
                        <a:t>x% of Speech 1100 and</a:t>
                      </a:r>
                      <a:r>
                        <a:rPr lang="en-US" baseline="0" dirty="0" smtClean="0">
                          <a:solidFill>
                            <a:schemeClr val="tx1"/>
                          </a:solidFill>
                        </a:rPr>
                        <a:t> English 1102 faculty members are providing IL instruction opportunities in their courses.</a:t>
                      </a:r>
                    </a:p>
                    <a:p>
                      <a:pPr algn="ctr"/>
                      <a:endParaRPr lang="en-US" baseline="0" dirty="0" smtClean="0">
                        <a:solidFill>
                          <a:schemeClr val="tx1"/>
                        </a:solidFill>
                      </a:endParaRPr>
                    </a:p>
                  </a:txBody>
                  <a:tcPr>
                    <a:solidFill>
                      <a:schemeClr val="accent3"/>
                    </a:solidFill>
                  </a:tcPr>
                </a:tc>
                <a:tc>
                  <a:txBody>
                    <a:bodyPr/>
                    <a:lstStyle/>
                    <a:p>
                      <a:pPr algn="ctr"/>
                      <a:r>
                        <a:rPr lang="en-US" b="1" u="sng" dirty="0" smtClean="0">
                          <a:solidFill>
                            <a:schemeClr val="tx1"/>
                          </a:solidFill>
                        </a:rPr>
                        <a:t>Actions</a:t>
                      </a:r>
                    </a:p>
                    <a:p>
                      <a:pPr algn="ctr"/>
                      <a:endParaRPr lang="en-US" b="1" u="sng" dirty="0" smtClean="0">
                        <a:solidFill>
                          <a:schemeClr val="tx1"/>
                        </a:solidFill>
                      </a:endParaRPr>
                    </a:p>
                    <a:p>
                      <a:pPr algn="ctr"/>
                      <a:r>
                        <a:rPr lang="en-US" dirty="0" smtClean="0">
                          <a:solidFill>
                            <a:schemeClr val="tx1"/>
                          </a:solidFill>
                        </a:rPr>
                        <a:t>Provide instructors with effective IL instruction</a:t>
                      </a:r>
                      <a:r>
                        <a:rPr lang="en-US" baseline="0" dirty="0" smtClean="0">
                          <a:solidFill>
                            <a:schemeClr val="tx1"/>
                          </a:solidFill>
                        </a:rPr>
                        <a:t> opportunities</a:t>
                      </a:r>
                    </a:p>
                    <a:p>
                      <a:pPr algn="ctr"/>
                      <a:endParaRPr lang="en-US" baseline="0" dirty="0" smtClean="0">
                        <a:solidFill>
                          <a:schemeClr val="tx1"/>
                        </a:solidFill>
                      </a:endParaRPr>
                    </a:p>
                    <a:p>
                      <a:pPr algn="ctr"/>
                      <a:r>
                        <a:rPr lang="en-US" baseline="0" dirty="0" smtClean="0">
                          <a:solidFill>
                            <a:schemeClr val="tx1"/>
                          </a:solidFill>
                        </a:rPr>
                        <a:t>Provide instructors with an IL toolbox</a:t>
                      </a:r>
                    </a:p>
                    <a:p>
                      <a:pPr algn="ctr"/>
                      <a:endParaRPr lang="en-US" baseline="0" dirty="0" smtClean="0">
                        <a:solidFill>
                          <a:schemeClr val="tx1"/>
                        </a:solidFill>
                      </a:endParaRPr>
                    </a:p>
                    <a:p>
                      <a:pPr algn="ctr"/>
                      <a:r>
                        <a:rPr lang="en-US" baseline="0" dirty="0" smtClean="0">
                          <a:solidFill>
                            <a:schemeClr val="tx1"/>
                          </a:solidFill>
                        </a:rPr>
                        <a:t>Develop and provide workshops &amp; webinars for faculty to meet IL needs</a:t>
                      </a:r>
                    </a:p>
                    <a:p>
                      <a:pPr algn="ctr"/>
                      <a:endParaRPr lang="en-US" baseline="0" dirty="0" smtClean="0">
                        <a:solidFill>
                          <a:schemeClr val="tx1"/>
                        </a:solidFill>
                      </a:endParaRPr>
                    </a:p>
                    <a:p>
                      <a:pPr algn="ctr"/>
                      <a:r>
                        <a:rPr lang="en-US" baseline="0" dirty="0" smtClean="0">
                          <a:solidFill>
                            <a:schemeClr val="tx1"/>
                          </a:solidFill>
                        </a:rPr>
                        <a:t>Analyze hours and availability of librarians against use data and adjust accordingly</a:t>
                      </a:r>
                      <a:endParaRPr lang="en-US" dirty="0">
                        <a:solidFill>
                          <a:schemeClr val="tx1"/>
                        </a:solidFill>
                      </a:endParaRPr>
                    </a:p>
                  </a:txBody>
                  <a:tcPr>
                    <a:solidFill>
                      <a:schemeClr val="accent4"/>
                    </a:solidFill>
                  </a:tcPr>
                </a:tc>
                <a:tc>
                  <a:txBody>
                    <a:bodyPr/>
                    <a:lstStyle/>
                    <a:p>
                      <a:pPr algn="ctr"/>
                      <a:r>
                        <a:rPr lang="en-US" b="1" u="sng" dirty="0" smtClean="0">
                          <a:solidFill>
                            <a:schemeClr val="tx1"/>
                          </a:solidFill>
                        </a:rPr>
                        <a:t>Evidence</a:t>
                      </a:r>
                    </a:p>
                    <a:p>
                      <a:pPr algn="ctr"/>
                      <a:endParaRPr lang="en-US" b="1" u="sng" dirty="0" smtClean="0">
                        <a:solidFill>
                          <a:schemeClr val="tx1"/>
                        </a:solidFill>
                      </a:endParaRPr>
                    </a:p>
                    <a:p>
                      <a:pPr algn="ctr"/>
                      <a:r>
                        <a:rPr lang="en-US" dirty="0" smtClean="0">
                          <a:solidFill>
                            <a:schemeClr val="tx1"/>
                          </a:solidFill>
                        </a:rPr>
                        <a:t>Conduct faculty survey querying participants</a:t>
                      </a:r>
                      <a:r>
                        <a:rPr lang="en-US" baseline="0" dirty="0" smtClean="0">
                          <a:solidFill>
                            <a:schemeClr val="tx1"/>
                          </a:solidFill>
                        </a:rPr>
                        <a:t> on subjective understanding of IL and fact-reporting on use of IL services provided by Library</a:t>
                      </a:r>
                    </a:p>
                    <a:p>
                      <a:pPr algn="ctr"/>
                      <a:endParaRPr lang="en-US" baseline="0" dirty="0" smtClean="0">
                        <a:solidFill>
                          <a:schemeClr val="tx1"/>
                        </a:solidFill>
                      </a:endParaRPr>
                    </a:p>
                    <a:p>
                      <a:pPr algn="ctr"/>
                      <a:r>
                        <a:rPr lang="en-US" baseline="0" dirty="0" smtClean="0">
                          <a:solidFill>
                            <a:schemeClr val="tx1"/>
                          </a:solidFill>
                        </a:rPr>
                        <a:t>Conduct follow-up interviews</a:t>
                      </a:r>
                    </a:p>
                    <a:p>
                      <a:pPr algn="ctr"/>
                      <a:endParaRPr lang="en-US" baseline="0" dirty="0" smtClean="0">
                        <a:solidFill>
                          <a:schemeClr val="tx1"/>
                        </a:solidFill>
                      </a:endParaRPr>
                    </a:p>
                    <a:p>
                      <a:pPr algn="ctr"/>
                      <a:r>
                        <a:rPr lang="en-US" baseline="0" dirty="0" smtClean="0">
                          <a:solidFill>
                            <a:schemeClr val="tx1"/>
                          </a:solidFill>
                        </a:rPr>
                        <a:t>Review research assignments using rubric </a:t>
                      </a:r>
                      <a:endParaRPr lang="en-US" dirty="0">
                        <a:solidFill>
                          <a:schemeClr val="tx1"/>
                        </a:solidFill>
                      </a:endParaRPr>
                    </a:p>
                  </a:txBody>
                  <a:tcPr>
                    <a:solidFill>
                      <a:schemeClr val="accent5"/>
                    </a:solidFill>
                  </a:tcPr>
                </a:tc>
              </a:tr>
            </a:tbl>
          </a:graphicData>
        </a:graphic>
      </p:graphicFrame>
      <p:sp>
        <p:nvSpPr>
          <p:cNvPr id="3" name="Rectangle 2"/>
          <p:cNvSpPr/>
          <p:nvPr/>
        </p:nvSpPr>
        <p:spPr>
          <a:xfrm>
            <a:off x="4339917" y="7083188"/>
            <a:ext cx="3712191" cy="357571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38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1.48148E-6 L -3.125E-6 -0.71458 " pathEditMode="relative" rAng="0" ptsTypes="AA">
                                      <p:cBhvr>
                                        <p:cTn id="6" dur="2000" fill="hold"/>
                                        <p:tgtEl>
                                          <p:spTgt spid="3"/>
                                        </p:tgtEl>
                                        <p:attrNameLst>
                                          <p:attrName>ppt_x</p:attrName>
                                          <p:attrName>ppt_y</p:attrName>
                                        </p:attrNameLst>
                                      </p:cBhvr>
                                      <p:rCtr x="0" y="-3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3685288978"/>
              </p:ext>
            </p:extLst>
          </p:nvPr>
        </p:nvGraphicFramePr>
        <p:xfrm>
          <a:off x="494521" y="186612"/>
          <a:ext cx="11221877" cy="642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526554" y="5906278"/>
            <a:ext cx="2665445" cy="1015663"/>
          </a:xfrm>
          <a:prstGeom prst="rect">
            <a:avLst/>
          </a:prstGeom>
          <a:noFill/>
        </p:spPr>
        <p:txBody>
          <a:bodyPr wrap="square" rtlCol="0">
            <a:spAutoFit/>
          </a:bodyPr>
          <a:lstStyle/>
          <a:p>
            <a:pPr algn="r"/>
            <a:r>
              <a:rPr lang="en-US" sz="1000" dirty="0" err="1"/>
              <a:t>Oakleaf</a:t>
            </a:r>
            <a:r>
              <a:rPr lang="en-US" sz="1000" dirty="0"/>
              <a:t>, M. (2009). The information </a:t>
            </a:r>
            <a:r>
              <a:rPr lang="en-US" sz="1000" dirty="0" smtClean="0"/>
              <a:t>literacy instruction </a:t>
            </a:r>
            <a:r>
              <a:rPr lang="en-US" sz="1000" dirty="0"/>
              <a:t>assessment cycle: A guide for increasing student learning and improving librarian instruction skills. </a:t>
            </a:r>
            <a:r>
              <a:rPr lang="en-US" sz="1000" i="1" dirty="0"/>
              <a:t>Journal of Documentation, 65</a:t>
            </a:r>
            <a:r>
              <a:rPr lang="en-US" sz="1000" dirty="0"/>
              <a:t>(4), 539-560. </a:t>
            </a:r>
            <a:r>
              <a:rPr lang="en-US" sz="1000" dirty="0">
                <a:hlinkClick r:id="rId8"/>
              </a:rPr>
              <a:t>http://www.meganoakleaf.info/iliac.pdf</a:t>
            </a:r>
            <a:endParaRPr lang="en-US" b="1" dirty="0">
              <a:solidFill>
                <a:srgbClr val="C00000"/>
              </a:solidFill>
            </a:endParaRPr>
          </a:p>
        </p:txBody>
      </p:sp>
      <p:sp>
        <p:nvSpPr>
          <p:cNvPr id="11" name="Arc 10"/>
          <p:cNvSpPr/>
          <p:nvPr/>
        </p:nvSpPr>
        <p:spPr>
          <a:xfrm rot="16473362">
            <a:off x="1410579" y="1677847"/>
            <a:ext cx="2276333" cy="2174390"/>
          </a:xfrm>
          <a:prstGeom prst="arc">
            <a:avLst>
              <a:gd name="adj1" fmla="val 11498397"/>
              <a:gd name="adj2" fmla="val 7657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ounded Rectangle 4"/>
          <p:cNvSpPr/>
          <p:nvPr/>
        </p:nvSpPr>
        <p:spPr>
          <a:xfrm>
            <a:off x="590804" y="2136710"/>
            <a:ext cx="1567543" cy="10263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Data &amp; Decisions</a:t>
            </a:r>
            <a:endParaRPr lang="en-US" dirty="0"/>
          </a:p>
        </p:txBody>
      </p:sp>
      <p:cxnSp>
        <p:nvCxnSpPr>
          <p:cNvPr id="13" name="Straight Arrow Connector 12"/>
          <p:cNvCxnSpPr>
            <a:stCxn id="11" idx="2"/>
          </p:cNvCxnSpPr>
          <p:nvPr/>
        </p:nvCxnSpPr>
        <p:spPr>
          <a:xfrm>
            <a:off x="2886763" y="1681008"/>
            <a:ext cx="99034" cy="54486"/>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954206" y="2649894"/>
            <a:ext cx="1810139" cy="1384995"/>
          </a:xfrm>
          <a:prstGeom prst="rect">
            <a:avLst/>
          </a:prstGeom>
          <a:noFill/>
        </p:spPr>
        <p:txBody>
          <a:bodyPr wrap="square" rtlCol="0">
            <a:spAutoFit/>
          </a:bodyPr>
          <a:lstStyle/>
          <a:p>
            <a:pPr algn="ctr"/>
            <a:r>
              <a:rPr lang="en-US" sz="2800" b="1" dirty="0" smtClean="0"/>
              <a:t>ILIAC with Reporting Layer</a:t>
            </a:r>
            <a:endParaRPr lang="en-US" sz="2800" b="1" dirty="0"/>
          </a:p>
        </p:txBody>
      </p:sp>
    </p:spTree>
    <p:extLst>
      <p:ext uri="{BB962C8B-B14F-4D97-AF65-F5344CB8AC3E}">
        <p14:creationId xmlns:p14="http://schemas.microsoft.com/office/powerpoint/2010/main" val="3557863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Text Placeholder 2"/>
          <p:cNvSpPr>
            <a:spLocks noGrp="1"/>
          </p:cNvSpPr>
          <p:nvPr>
            <p:ph type="body" idx="1"/>
          </p:nvPr>
        </p:nvSpPr>
        <p:spPr/>
        <p:txBody>
          <a:bodyPr/>
          <a:lstStyle/>
          <a:p>
            <a:r>
              <a:rPr lang="en-US" dirty="0" smtClean="0"/>
              <a:t>Assessing the Impact of IL Instruction on English Comp &amp; Speech </a:t>
            </a:r>
            <a:r>
              <a:rPr lang="en-US" dirty="0" err="1" smtClean="0"/>
              <a:t>Comm</a:t>
            </a:r>
            <a:r>
              <a:rPr lang="en-US" dirty="0" smtClean="0"/>
              <a:t> Classes</a:t>
            </a:r>
            <a:endParaRPr lang="en-US" dirty="0"/>
          </a:p>
        </p:txBody>
      </p:sp>
    </p:spTree>
    <p:extLst>
      <p:ext uri="{BB962C8B-B14F-4D97-AF65-F5344CB8AC3E}">
        <p14:creationId xmlns:p14="http://schemas.microsoft.com/office/powerpoint/2010/main" val="355816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nchor="b">
            <a:normAutofit/>
          </a:bodyPr>
          <a:lstStyle/>
          <a:p>
            <a:pPr marL="0" indent="0" algn="r">
              <a:spcBef>
                <a:spcPts val="0"/>
              </a:spcBef>
              <a:spcAft>
                <a:spcPts val="0"/>
              </a:spcAft>
              <a:buNone/>
            </a:pPr>
            <a:r>
              <a:rPr lang="en-US" sz="2800" dirty="0" smtClean="0"/>
              <a:t>Jennifer Kelley</a:t>
            </a:r>
          </a:p>
          <a:p>
            <a:pPr marL="0" indent="0" algn="r">
              <a:spcBef>
                <a:spcPts val="0"/>
              </a:spcBef>
              <a:spcAft>
                <a:spcPts val="0"/>
              </a:spcAft>
              <a:buNone/>
            </a:pPr>
            <a:r>
              <a:rPr lang="en-US" sz="2800" dirty="0" smtClean="0"/>
              <a:t>College of DuPage</a:t>
            </a:r>
          </a:p>
          <a:p>
            <a:pPr marL="0" indent="0" algn="r">
              <a:spcBef>
                <a:spcPts val="0"/>
              </a:spcBef>
              <a:spcAft>
                <a:spcPts val="0"/>
              </a:spcAft>
              <a:buNone/>
            </a:pPr>
            <a:r>
              <a:rPr lang="en-US" sz="2800" dirty="0" smtClean="0">
                <a:hlinkClick r:id="rId3"/>
              </a:rPr>
              <a:t>kelleyj@cod.edu</a:t>
            </a:r>
            <a:endParaRPr lang="en-US" sz="2800" dirty="0" smtClean="0"/>
          </a:p>
          <a:p>
            <a:pPr marL="0" indent="0" algn="r">
              <a:spcBef>
                <a:spcPts val="0"/>
              </a:spcBef>
              <a:spcAft>
                <a:spcPts val="0"/>
              </a:spcAft>
              <a:buNone/>
            </a:pPr>
            <a:r>
              <a:rPr lang="en-US" sz="2800" dirty="0" smtClean="0"/>
              <a:t>codlrc.org/IL/assessment</a:t>
            </a:r>
            <a:endParaRPr lang="en-US" sz="2800" dirty="0"/>
          </a:p>
        </p:txBody>
      </p:sp>
    </p:spTree>
    <p:extLst>
      <p:ext uri="{BB962C8B-B14F-4D97-AF65-F5344CB8AC3E}">
        <p14:creationId xmlns:p14="http://schemas.microsoft.com/office/powerpoint/2010/main" val="2894364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05675" y="6428601"/>
            <a:ext cx="4886325" cy="553998"/>
          </a:xfrm>
          <a:prstGeom prst="rect">
            <a:avLst/>
          </a:prstGeom>
          <a:noFill/>
        </p:spPr>
        <p:txBody>
          <a:bodyPr wrap="square" rtlCol="0">
            <a:spAutoFit/>
          </a:bodyPr>
          <a:lstStyle/>
          <a:p>
            <a:pPr algn="r"/>
            <a:r>
              <a:rPr lang="en-US" sz="1000" dirty="0"/>
              <a:t>https://www.insidehighered.com/views/2014/11/24/essay-criticizes-state-assessment-movement-higher-education</a:t>
            </a:r>
          </a:p>
          <a:p>
            <a:pPr algn="r"/>
            <a:endParaRPr lang="en-US" sz="1000" dirty="0"/>
          </a:p>
        </p:txBody>
      </p:sp>
      <p:sp>
        <p:nvSpPr>
          <p:cNvPr id="3" name="Title 2"/>
          <p:cNvSpPr>
            <a:spLocks noGrp="1"/>
          </p:cNvSpPr>
          <p:nvPr>
            <p:ph type="title"/>
          </p:nvPr>
        </p:nvSpPr>
        <p:spPr/>
        <p:txBody>
          <a:bodyPr/>
          <a:lstStyle/>
          <a:p>
            <a:r>
              <a:rPr lang="en-US" dirty="0" smtClean="0"/>
              <a:t>Assessing Assessment</a:t>
            </a:r>
            <a:endParaRPr lang="en-US" dirty="0"/>
          </a:p>
        </p:txBody>
      </p:sp>
      <p:sp>
        <p:nvSpPr>
          <p:cNvPr id="4" name="Content Placeholder 3"/>
          <p:cNvSpPr>
            <a:spLocks noGrp="1"/>
          </p:cNvSpPr>
          <p:nvPr>
            <p:ph idx="1"/>
          </p:nvPr>
        </p:nvSpPr>
        <p:spPr>
          <a:xfrm>
            <a:off x="1202919" y="2011680"/>
            <a:ext cx="9784080" cy="4693920"/>
          </a:xfrm>
        </p:spPr>
        <p:txBody>
          <a:bodyPr wrap="square">
            <a:noAutofit/>
          </a:bodyPr>
          <a:lstStyle/>
          <a:p>
            <a:pPr marL="0" indent="0">
              <a:lnSpc>
                <a:spcPct val="100000"/>
              </a:lnSpc>
              <a:spcBef>
                <a:spcPts val="600"/>
              </a:spcBef>
              <a:buNone/>
            </a:pPr>
            <a:r>
              <a:rPr lang="en-US" sz="2400" dirty="0"/>
              <a:t>“True learning belongs much more to the student than to the teacher</a:t>
            </a:r>
            <a:r>
              <a:rPr lang="en-US" sz="2400" dirty="0" smtClean="0"/>
              <a:t>.</a:t>
            </a:r>
          </a:p>
          <a:p>
            <a:pPr marL="0" indent="0">
              <a:lnSpc>
                <a:spcPct val="100000"/>
              </a:lnSpc>
              <a:spcBef>
                <a:spcPts val="600"/>
              </a:spcBef>
              <a:buNone/>
            </a:pPr>
            <a:endParaRPr lang="en-US" sz="2400" dirty="0"/>
          </a:p>
          <a:p>
            <a:pPr marL="0" indent="0">
              <a:lnSpc>
                <a:spcPct val="100000"/>
              </a:lnSpc>
              <a:spcBef>
                <a:spcPts val="600"/>
              </a:spcBef>
              <a:buNone/>
            </a:pPr>
            <a:r>
              <a:rPr lang="en-US" sz="2400" dirty="0"/>
              <a:t>True learning is not about having the right answer, so measuring whether students have the right answers is at best incidental to the essential aims of education. True learning is about mastering the art of asking questions and seeking answers, and applying that mastery to your own life. Ultimately, it is about developing the power of self-transformation, the single most valuable ability one can have for meeting the demands of an ever-changing world</a:t>
            </a:r>
            <a:r>
              <a:rPr lang="en-US" sz="2400" dirty="0" smtClean="0"/>
              <a:t>.”</a:t>
            </a:r>
          </a:p>
          <a:p>
            <a:pPr marL="0" indent="0">
              <a:lnSpc>
                <a:spcPct val="100000"/>
              </a:lnSpc>
              <a:spcBef>
                <a:spcPts val="600"/>
              </a:spcBef>
              <a:spcAft>
                <a:spcPts val="0"/>
              </a:spcAft>
              <a:buNone/>
            </a:pPr>
            <a:endParaRPr lang="en-US" sz="2000" dirty="0" smtClean="0"/>
          </a:p>
          <a:p>
            <a:pPr marL="0" indent="0" algn="r">
              <a:lnSpc>
                <a:spcPct val="100000"/>
              </a:lnSpc>
              <a:spcBef>
                <a:spcPts val="0"/>
              </a:spcBef>
              <a:spcAft>
                <a:spcPts val="0"/>
              </a:spcAft>
              <a:buNone/>
            </a:pPr>
            <a:r>
              <a:rPr lang="en-US" sz="2000" dirty="0" smtClean="0"/>
              <a:t>Christopher </a:t>
            </a:r>
            <a:r>
              <a:rPr lang="en-US" sz="2000" dirty="0"/>
              <a:t>B. </a:t>
            </a:r>
            <a:r>
              <a:rPr lang="en-US" sz="2000" dirty="0" smtClean="0"/>
              <a:t>Nelson, president </a:t>
            </a:r>
          </a:p>
          <a:p>
            <a:pPr marL="0" indent="0" algn="r">
              <a:lnSpc>
                <a:spcPct val="100000"/>
              </a:lnSpc>
              <a:spcBef>
                <a:spcPts val="0"/>
              </a:spcBef>
              <a:spcAft>
                <a:spcPts val="0"/>
              </a:spcAft>
              <a:buNone/>
            </a:pPr>
            <a:r>
              <a:rPr lang="en-US" sz="2000" dirty="0" smtClean="0"/>
              <a:t>St</a:t>
            </a:r>
            <a:r>
              <a:rPr lang="en-US" sz="2000" dirty="0"/>
              <a:t>. John's </a:t>
            </a:r>
            <a:r>
              <a:rPr lang="en-US" sz="2000" dirty="0" smtClean="0"/>
              <a:t>College, Annapolis </a:t>
            </a:r>
            <a:r>
              <a:rPr lang="en-US" sz="2000" dirty="0"/>
              <a:t/>
            </a:r>
            <a:br>
              <a:rPr lang="en-US" sz="2000" dirty="0"/>
            </a:br>
            <a:endParaRPr lang="en-US" sz="2000" dirty="0"/>
          </a:p>
        </p:txBody>
      </p:sp>
    </p:spTree>
    <p:extLst>
      <p:ext uri="{BB962C8B-B14F-4D97-AF65-F5344CB8AC3E}">
        <p14:creationId xmlns:p14="http://schemas.microsoft.com/office/powerpoint/2010/main" val="40796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TextBox 4"/>
          <p:cNvSpPr txBox="1"/>
          <p:nvPr/>
        </p:nvSpPr>
        <p:spPr>
          <a:xfrm>
            <a:off x="9384254" y="6433074"/>
            <a:ext cx="2807746" cy="677108"/>
          </a:xfrm>
          <a:prstGeom prst="rect">
            <a:avLst/>
          </a:prstGeom>
          <a:noFill/>
        </p:spPr>
        <p:txBody>
          <a:bodyPr wrap="square" rtlCol="0">
            <a:spAutoFit/>
          </a:bodyPr>
          <a:lstStyle/>
          <a:p>
            <a:pPr algn="r"/>
            <a:r>
              <a:rPr lang="en-US" sz="1000" b="1" dirty="0" err="1">
                <a:solidFill>
                  <a:srgbClr val="C00000"/>
                </a:solidFill>
              </a:rPr>
              <a:t>Détail</a:t>
            </a:r>
            <a:r>
              <a:rPr lang="en-US" sz="1000" b="1" dirty="0">
                <a:solidFill>
                  <a:srgbClr val="C00000"/>
                </a:solidFill>
              </a:rPr>
              <a:t> de "Blah, blah, blah" du studio Louise Campbell (</a:t>
            </a:r>
            <a:r>
              <a:rPr lang="en-US" sz="1000" b="1" dirty="0" err="1">
                <a:solidFill>
                  <a:srgbClr val="C00000"/>
                </a:solidFill>
              </a:rPr>
              <a:t>Maison</a:t>
            </a:r>
            <a:r>
              <a:rPr lang="en-US" sz="1000" b="1" dirty="0">
                <a:solidFill>
                  <a:srgbClr val="C00000"/>
                </a:solidFill>
              </a:rPr>
              <a:t> du </a:t>
            </a:r>
            <a:r>
              <a:rPr lang="en-US" sz="1000" b="1" dirty="0" err="1">
                <a:solidFill>
                  <a:srgbClr val="C00000"/>
                </a:solidFill>
              </a:rPr>
              <a:t>Danemark</a:t>
            </a:r>
            <a:r>
              <a:rPr lang="en-US" sz="1000" b="1" dirty="0">
                <a:solidFill>
                  <a:srgbClr val="C00000"/>
                </a:solidFill>
              </a:rPr>
              <a:t>)</a:t>
            </a:r>
          </a:p>
          <a:p>
            <a:endParaRPr lang="en-US" b="1" dirty="0">
              <a:solidFill>
                <a:srgbClr val="C00000"/>
              </a:solidFill>
            </a:endParaRPr>
          </a:p>
        </p:txBody>
      </p:sp>
    </p:spTree>
    <p:extLst>
      <p:ext uri="{BB962C8B-B14F-4D97-AF65-F5344CB8AC3E}">
        <p14:creationId xmlns:p14="http://schemas.microsoft.com/office/powerpoint/2010/main" val="1313866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85135" y="2011680"/>
            <a:ext cx="11611898" cy="4846320"/>
          </a:xfrm>
        </p:spPr>
        <p:txBody>
          <a:bodyPr>
            <a:noAutofit/>
          </a:bodyPr>
          <a:lstStyle/>
          <a:p>
            <a:pPr marL="0" indent="0">
              <a:buNone/>
            </a:pPr>
            <a:r>
              <a:rPr lang="en-US" b="1" dirty="0"/>
              <a:t>Assessment</a:t>
            </a:r>
            <a:endParaRPr lang="en-US" dirty="0"/>
          </a:p>
          <a:p>
            <a:pPr marL="914400" indent="-452438">
              <a:buNone/>
            </a:pPr>
            <a:r>
              <a:rPr lang="en-US" dirty="0"/>
              <a:t>Maki, P. L. (2010). </a:t>
            </a:r>
            <a:r>
              <a:rPr lang="en-US" i="1" dirty="0"/>
              <a:t>Assessing for Learning</a:t>
            </a:r>
            <a:r>
              <a:rPr lang="en-US" dirty="0"/>
              <a:t>. Sterling, VA: Stylus.</a:t>
            </a:r>
          </a:p>
          <a:p>
            <a:pPr marL="914400" indent="-452438">
              <a:buNone/>
            </a:pPr>
            <a:r>
              <a:rPr lang="en-US" dirty="0" smtClean="0"/>
              <a:t>University </a:t>
            </a:r>
            <a:r>
              <a:rPr lang="en-US" dirty="0"/>
              <a:t>of </a:t>
            </a:r>
            <a:r>
              <a:rPr lang="en-US" dirty="0" smtClean="0"/>
              <a:t>Connecticut</a:t>
            </a:r>
            <a:r>
              <a:rPr lang="en-US" i="1" dirty="0" smtClean="0"/>
              <a:t> </a:t>
            </a:r>
            <a:r>
              <a:rPr lang="en-US" dirty="0" smtClean="0"/>
              <a:t>(</a:t>
            </a:r>
            <a:r>
              <a:rPr lang="en-US" dirty="0" err="1" smtClean="0"/>
              <a:t>n.d.</a:t>
            </a:r>
            <a:r>
              <a:rPr lang="en-US" dirty="0" smtClean="0"/>
              <a:t>). </a:t>
            </a:r>
            <a:r>
              <a:rPr lang="en-US" i="1" dirty="0" smtClean="0"/>
              <a:t>Assessment Primer. </a:t>
            </a:r>
            <a:r>
              <a:rPr lang="en-US" dirty="0"/>
              <a:t>Retrieved from http://assessment.uconn.edu/primer/index.html</a:t>
            </a:r>
            <a:endParaRPr lang="en-US" i="1" dirty="0" smtClean="0"/>
          </a:p>
          <a:p>
            <a:pPr marL="0" indent="0">
              <a:buNone/>
            </a:pPr>
            <a:r>
              <a:rPr lang="en-US" b="1" dirty="0" smtClean="0"/>
              <a:t>IL </a:t>
            </a:r>
            <a:r>
              <a:rPr lang="en-US" b="1" dirty="0"/>
              <a:t>Assessment</a:t>
            </a:r>
          </a:p>
          <a:p>
            <a:pPr marL="461963" indent="0">
              <a:buNone/>
            </a:pPr>
            <a:r>
              <a:rPr lang="en-US" dirty="0" err="1"/>
              <a:t>Oakleaf</a:t>
            </a:r>
            <a:r>
              <a:rPr lang="en-US" dirty="0"/>
              <a:t>, M. (2009). The information literacy assessment cycle: A guide for increasing student learning and improving librarian instruction skills. </a:t>
            </a:r>
            <a:r>
              <a:rPr lang="en-US" i="1" dirty="0"/>
              <a:t>Journal of Documentation, 65</a:t>
            </a:r>
            <a:r>
              <a:rPr lang="en-US" dirty="0"/>
              <a:t>(4), 539-560. </a:t>
            </a:r>
            <a:r>
              <a:rPr lang="en-US" dirty="0">
                <a:hlinkClick r:id="rId3"/>
              </a:rPr>
              <a:t>http://www.meganoakleaf.info/iliac.pdf</a:t>
            </a:r>
            <a:endParaRPr lang="en-US" b="1" dirty="0"/>
          </a:p>
          <a:p>
            <a:pPr marL="461963" indent="0">
              <a:buNone/>
            </a:pPr>
            <a:r>
              <a:rPr lang="en-US" dirty="0" err="1"/>
              <a:t>Oakleaf</a:t>
            </a:r>
            <a:r>
              <a:rPr lang="en-US" dirty="0"/>
              <a:t>, M. (2010). Writing information literacy assessment plans: A guide to best practice. </a:t>
            </a:r>
            <a:r>
              <a:rPr lang="en-US" i="1" dirty="0"/>
              <a:t>Communications in Information Literacy, 3</a:t>
            </a:r>
            <a:r>
              <a:rPr lang="en-US" dirty="0"/>
              <a:t>(2), 80-89. </a:t>
            </a:r>
            <a:r>
              <a:rPr lang="en-US" dirty="0">
                <a:hlinkClick r:id="rId4"/>
              </a:rPr>
              <a:t>http://</a:t>
            </a:r>
            <a:r>
              <a:rPr lang="en-US" dirty="0" smtClean="0">
                <a:hlinkClick r:id="rId4"/>
              </a:rPr>
              <a:t>goo.gl/E07w0L</a:t>
            </a:r>
            <a:endParaRPr lang="en-US" dirty="0" smtClean="0"/>
          </a:p>
        </p:txBody>
      </p:sp>
    </p:spTree>
    <p:extLst>
      <p:ext uri="{BB962C8B-B14F-4D97-AF65-F5344CB8AC3E}">
        <p14:creationId xmlns:p14="http://schemas.microsoft.com/office/powerpoint/2010/main" val="2511739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85135" y="2011680"/>
            <a:ext cx="11611898" cy="4846320"/>
          </a:xfrm>
        </p:spPr>
        <p:txBody>
          <a:bodyPr>
            <a:noAutofit/>
          </a:bodyPr>
          <a:lstStyle/>
          <a:p>
            <a:pPr marL="461963" indent="0">
              <a:buNone/>
            </a:pPr>
            <a:r>
              <a:rPr lang="en-US" dirty="0" err="1"/>
              <a:t>Oakleaf</a:t>
            </a:r>
            <a:r>
              <a:rPr lang="en-US" dirty="0"/>
              <a:t>, M. (2011). Are they learning? Are we? Learning outcomes and the academic library. </a:t>
            </a:r>
            <a:r>
              <a:rPr lang="en-US" i="1" dirty="0"/>
              <a:t>Library Quarterly, 81</a:t>
            </a:r>
            <a:r>
              <a:rPr lang="en-US" dirty="0"/>
              <a:t>(1), 61-82. </a:t>
            </a:r>
            <a:r>
              <a:rPr lang="en-US" dirty="0">
                <a:hlinkClick r:id="rId3"/>
              </a:rPr>
              <a:t>http://</a:t>
            </a:r>
            <a:r>
              <a:rPr lang="en-US" dirty="0" smtClean="0">
                <a:hlinkClick r:id="rId3"/>
              </a:rPr>
              <a:t>www.meganoakleaf.info/aretheylearningoakleaf.pdf</a:t>
            </a:r>
            <a:endParaRPr lang="en-US" b="1" dirty="0"/>
          </a:p>
          <a:p>
            <a:pPr marL="461963" indent="0">
              <a:buNone/>
            </a:pPr>
            <a:r>
              <a:rPr lang="en-US" dirty="0" err="1" smtClean="0"/>
              <a:t>Oakleaf</a:t>
            </a:r>
            <a:r>
              <a:rPr lang="en-US" dirty="0"/>
              <a:t>, M., Millet, M. S., Krause. (2011). All together now: Getting faculty, administrators, and staff engaged in information literacy assessment. </a:t>
            </a:r>
            <a:r>
              <a:rPr lang="en-US" i="1" dirty="0"/>
              <a:t>portal: Libraries and the Academy, 11</a:t>
            </a:r>
            <a:r>
              <a:rPr lang="en-US" dirty="0"/>
              <a:t>(3), 831-852. </a:t>
            </a:r>
            <a:r>
              <a:rPr lang="en-US" dirty="0" err="1"/>
              <a:t>doi</a:t>
            </a:r>
            <a:r>
              <a:rPr lang="en-US" dirty="0"/>
              <a:t>: </a:t>
            </a:r>
            <a:r>
              <a:rPr lang="en-US" dirty="0">
                <a:hlinkClick r:id="rId4"/>
              </a:rPr>
              <a:t>10.1351/pla.2011.0035</a:t>
            </a:r>
            <a:endParaRPr lang="en-US" b="1" dirty="0"/>
          </a:p>
          <a:p>
            <a:pPr marL="0" indent="0">
              <a:buNone/>
            </a:pPr>
            <a:r>
              <a:rPr lang="en-US" b="1" dirty="0"/>
              <a:t>IL Program Assessment</a:t>
            </a:r>
          </a:p>
          <a:p>
            <a:pPr marL="914400" indent="-452438">
              <a:buNone/>
            </a:pPr>
            <a:r>
              <a:rPr lang="en-US" dirty="0"/>
              <a:t>Holiday, W., Dance, B., Davis, E., </a:t>
            </a:r>
            <a:r>
              <a:rPr lang="en-US" dirty="0" err="1"/>
              <a:t>Fagerheim</a:t>
            </a:r>
            <a:r>
              <a:rPr lang="en-US" dirty="0"/>
              <a:t>, B., </a:t>
            </a:r>
            <a:r>
              <a:rPr lang="en-US" dirty="0" err="1"/>
              <a:t>Hedrich</a:t>
            </a:r>
            <a:r>
              <a:rPr lang="en-US" dirty="0"/>
              <a:t>, A., </a:t>
            </a:r>
            <a:r>
              <a:rPr lang="en-US" dirty="0" err="1"/>
              <a:t>Lundstrom</a:t>
            </a:r>
            <a:r>
              <a:rPr lang="en-US" dirty="0"/>
              <a:t>, K., and Martin, P. (2015). An information literacy snapshot: Authentic assessment across the curriculum. </a:t>
            </a:r>
            <a:r>
              <a:rPr lang="en-US" i="1" dirty="0"/>
              <a:t>College and Research Libraries</a:t>
            </a:r>
            <a:r>
              <a:rPr lang="en-US" dirty="0"/>
              <a:t>, </a:t>
            </a:r>
            <a:r>
              <a:rPr lang="en-US" dirty="0" smtClean="0"/>
              <a:t>doi:10.5860/crl.76.2.170</a:t>
            </a:r>
          </a:p>
          <a:p>
            <a:pPr marL="914400" indent="-452438">
              <a:buNone/>
            </a:pPr>
            <a:r>
              <a:rPr lang="en-US" dirty="0" err="1"/>
              <a:t>Jastram</a:t>
            </a:r>
            <a:r>
              <a:rPr lang="en-US" dirty="0"/>
              <a:t>, I., </a:t>
            </a:r>
            <a:r>
              <a:rPr lang="en-US" dirty="0" err="1"/>
              <a:t>Leebaw</a:t>
            </a:r>
            <a:r>
              <a:rPr lang="en-US" dirty="0"/>
              <a:t>, D., and Tompkins, H. (2014). Situating information literacy within the curriculum: Using a rubric to shape a program. </a:t>
            </a:r>
            <a:r>
              <a:rPr lang="en-US" i="1" dirty="0"/>
              <a:t>portal: Libraries and the Academy, 14</a:t>
            </a:r>
            <a:r>
              <a:rPr lang="en-US" dirty="0"/>
              <a:t>(2), 165-186. </a:t>
            </a:r>
            <a:r>
              <a:rPr lang="en-US" dirty="0" err="1"/>
              <a:t>doi</a:t>
            </a:r>
            <a:r>
              <a:rPr lang="en-US" dirty="0"/>
              <a:t>: </a:t>
            </a:r>
            <a:r>
              <a:rPr lang="en-US" dirty="0">
                <a:hlinkClick r:id="rId5"/>
              </a:rPr>
              <a:t>10.1353/pla.2014.0011</a:t>
            </a:r>
            <a:endParaRPr lang="en-US" b="1" dirty="0"/>
          </a:p>
          <a:p>
            <a:pPr marL="914400" indent="-452438">
              <a:buNone/>
            </a:pPr>
            <a:endParaRPr lang="en-US" b="1" dirty="0"/>
          </a:p>
        </p:txBody>
      </p:sp>
    </p:spTree>
    <p:extLst>
      <p:ext uri="{BB962C8B-B14F-4D97-AF65-F5344CB8AC3E}">
        <p14:creationId xmlns:p14="http://schemas.microsoft.com/office/powerpoint/2010/main" val="2511739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85135" y="2011680"/>
            <a:ext cx="11611898" cy="4846320"/>
          </a:xfrm>
        </p:spPr>
        <p:txBody>
          <a:bodyPr>
            <a:noAutofit/>
          </a:bodyPr>
          <a:lstStyle/>
          <a:p>
            <a:pPr marL="914400" indent="-452438">
              <a:buNone/>
            </a:pPr>
            <a:r>
              <a:rPr lang="en-US" dirty="0" err="1" smtClean="0"/>
              <a:t>Oakleaf</a:t>
            </a:r>
            <a:r>
              <a:rPr lang="en-US" dirty="0"/>
              <a:t>, M. (2013). Building the assessment librarian guildhall: Criteria and skills for quality assessment. </a:t>
            </a:r>
            <a:r>
              <a:rPr lang="en-US" i="1" dirty="0"/>
              <a:t>The Journal of Academic Librarianship, 39</a:t>
            </a:r>
            <a:r>
              <a:rPr lang="en-US" dirty="0"/>
              <a:t>(2), 126-128. </a:t>
            </a:r>
            <a:r>
              <a:rPr lang="en-US" dirty="0">
                <a:hlinkClick r:id="rId3"/>
              </a:rPr>
              <a:t>http://</a:t>
            </a:r>
            <a:r>
              <a:rPr lang="en-US" dirty="0" smtClean="0">
                <a:hlinkClick r:id="rId3"/>
              </a:rPr>
              <a:t>ksulib.typepad.com/files/oakleaf_article.pdf</a:t>
            </a:r>
            <a:endParaRPr lang="en-US" dirty="0"/>
          </a:p>
          <a:p>
            <a:pPr marL="914400" indent="-452438">
              <a:buNone/>
            </a:pPr>
            <a:r>
              <a:rPr lang="en-US" dirty="0" err="1" smtClean="0"/>
              <a:t>Zald</a:t>
            </a:r>
            <a:r>
              <a:rPr lang="en-US" dirty="0"/>
              <a:t>, A. E., Gilchrist, D. (2008). Instruction and program design through assessment. </a:t>
            </a:r>
            <a:r>
              <a:rPr lang="en-US" dirty="0" smtClean="0"/>
              <a:t>164-192. Available </a:t>
            </a:r>
            <a:r>
              <a:rPr lang="en-US" dirty="0"/>
              <a:t>at: http://digitalscholarship.unlv.edu/lib_articles/146</a:t>
            </a:r>
          </a:p>
          <a:p>
            <a:pPr marL="0" indent="0">
              <a:buNone/>
            </a:pPr>
            <a:r>
              <a:rPr lang="en-US" b="1" dirty="0"/>
              <a:t>Culture of Assessment</a:t>
            </a:r>
          </a:p>
          <a:p>
            <a:pPr marL="914400" indent="-452438">
              <a:buNone/>
            </a:pPr>
            <a:r>
              <a:rPr lang="en-US" dirty="0" err="1"/>
              <a:t>Farkas</a:t>
            </a:r>
            <a:r>
              <a:rPr lang="en-US" dirty="0"/>
              <a:t>, M. G. (2012). Building and sustaining a culture of assessment: Best practices for change leadership. </a:t>
            </a:r>
            <a:r>
              <a:rPr lang="en-US" i="1" dirty="0"/>
              <a:t>Reference Services Review, 41</a:t>
            </a:r>
            <a:r>
              <a:rPr lang="en-US" dirty="0"/>
              <a:t>(1), 13-31. </a:t>
            </a:r>
            <a:r>
              <a:rPr lang="en-US" dirty="0" err="1"/>
              <a:t>doi</a:t>
            </a:r>
            <a:r>
              <a:rPr lang="en-US" dirty="0"/>
              <a:t>: 10.1108/00907321311300857</a:t>
            </a:r>
          </a:p>
          <a:p>
            <a:pPr marL="914400" indent="-452438">
              <a:buNone/>
            </a:pPr>
            <a:r>
              <a:rPr lang="en-US" dirty="0" err="1"/>
              <a:t>Farkas</a:t>
            </a:r>
            <a:r>
              <a:rPr lang="en-US" dirty="0"/>
              <a:t>, M. G., Hinchliffe, L. J., &amp; </a:t>
            </a:r>
            <a:r>
              <a:rPr lang="en-US" dirty="0" err="1"/>
              <a:t>Houk</a:t>
            </a:r>
            <a:r>
              <a:rPr lang="en-US" dirty="0"/>
              <a:t>, A. H. (2014). Bridges and barriers: Factors influencing a culture of assessment in academic libraries.</a:t>
            </a:r>
            <a:r>
              <a:rPr lang="en-US" i="1" dirty="0"/>
              <a:t> College &amp; Research Libraries</a:t>
            </a:r>
            <a:r>
              <a:rPr lang="en-US" dirty="0"/>
              <a:t>, crl14-601. </a:t>
            </a:r>
            <a:r>
              <a:rPr lang="en-US" dirty="0">
                <a:hlinkClick r:id="rId4"/>
              </a:rPr>
              <a:t>http://crl.acrl.org/content/early/2014/10/20/crl14-601.full.pdf</a:t>
            </a:r>
            <a:endParaRPr lang="en-US" b="1" dirty="0"/>
          </a:p>
          <a:p>
            <a:pPr marL="914400" indent="-452438">
              <a:buNone/>
            </a:pPr>
            <a:endParaRPr lang="en-US" b="1" dirty="0"/>
          </a:p>
        </p:txBody>
      </p:sp>
    </p:spTree>
    <p:extLst>
      <p:ext uri="{BB962C8B-B14F-4D97-AF65-F5344CB8AC3E}">
        <p14:creationId xmlns:p14="http://schemas.microsoft.com/office/powerpoint/2010/main" val="251173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85750" y="2011680"/>
            <a:ext cx="11725275" cy="4605430"/>
          </a:xfrm>
        </p:spPr>
        <p:txBody>
          <a:bodyPr>
            <a:normAutofit/>
          </a:bodyPr>
          <a:lstStyle/>
          <a:p>
            <a:pPr marL="914400" indent="-452438">
              <a:buNone/>
            </a:pPr>
            <a:r>
              <a:rPr lang="en-US" dirty="0" smtClean="0"/>
              <a:t>Gratz</a:t>
            </a:r>
            <a:r>
              <a:rPr lang="en-US" dirty="0"/>
              <a:t>, A. and Olson, L.T. (2014). Evolution of a culture of assessment: Developing a mixed-methods approach for evaluating library instruction. </a:t>
            </a:r>
            <a:r>
              <a:rPr lang="en-US" i="1" dirty="0"/>
              <a:t>College &amp; Undergraduate Libraries, 21</a:t>
            </a:r>
            <a:r>
              <a:rPr lang="en-US" dirty="0"/>
              <a:t>(2), 210-231. </a:t>
            </a:r>
            <a:r>
              <a:rPr lang="en-US" dirty="0" err="1"/>
              <a:t>doi</a:t>
            </a:r>
            <a:r>
              <a:rPr lang="en-US" dirty="0"/>
              <a:t>: </a:t>
            </a:r>
            <a:r>
              <a:rPr lang="en-US" dirty="0">
                <a:hlinkClick r:id="rId3"/>
              </a:rPr>
              <a:t>10.1080/10691316.2013.829371</a:t>
            </a:r>
            <a:endParaRPr lang="en-US" b="1" dirty="0"/>
          </a:p>
          <a:p>
            <a:pPr marL="0" indent="0">
              <a:buNone/>
            </a:pPr>
            <a:r>
              <a:rPr lang="en-US" b="1" dirty="0"/>
              <a:t>Rubrics</a:t>
            </a:r>
          </a:p>
          <a:p>
            <a:pPr marL="914400" indent="-452438">
              <a:buNone/>
            </a:pPr>
            <a:r>
              <a:rPr lang="en-US" dirty="0"/>
              <a:t>Association of American Colleges &amp; Universities. (2013). Information literacy VALUE </a:t>
            </a:r>
            <a:r>
              <a:rPr lang="en-US" dirty="0" err="1"/>
              <a:t>rubric.</a:t>
            </a:r>
            <a:r>
              <a:rPr lang="en-US" dirty="0" err="1">
                <a:hlinkClick r:id="rId4"/>
              </a:rPr>
              <a:t>https</a:t>
            </a:r>
            <a:r>
              <a:rPr lang="en-US" dirty="0">
                <a:hlinkClick r:id="rId4"/>
              </a:rPr>
              <a:t>://</a:t>
            </a:r>
            <a:r>
              <a:rPr lang="en-US" dirty="0" smtClean="0">
                <a:hlinkClick r:id="rId4"/>
              </a:rPr>
              <a:t>www.aacu.org/value/rubrics/information-literacy</a:t>
            </a:r>
            <a:endParaRPr lang="en-US" dirty="0" smtClean="0"/>
          </a:p>
          <a:p>
            <a:pPr marL="914400" indent="-452438">
              <a:buNone/>
            </a:pPr>
            <a:r>
              <a:rPr lang="en-US" dirty="0"/>
              <a:t>Gola, C. H., </a:t>
            </a:r>
            <a:r>
              <a:rPr lang="en-US" dirty="0" err="1"/>
              <a:t>Ke</a:t>
            </a:r>
            <a:r>
              <a:rPr lang="en-US" dirty="0"/>
              <a:t>, I., Creelman, K. M., &amp; </a:t>
            </a:r>
            <a:r>
              <a:rPr lang="en-US" dirty="0" err="1"/>
              <a:t>Vaillancourt</a:t>
            </a:r>
            <a:r>
              <a:rPr lang="en-US" dirty="0"/>
              <a:t>, S. P. (2014). Developing an information literacy assessment rubric: A case study of collaboration, process, and outcomes. </a:t>
            </a:r>
            <a:r>
              <a:rPr lang="en-US" i="1" dirty="0"/>
              <a:t>Communications in Information Literacy, 8</a:t>
            </a:r>
            <a:r>
              <a:rPr lang="en-US" dirty="0"/>
              <a:t>(1), 131-144. Retrieved from http://www.comminfolit.org/ </a:t>
            </a:r>
            <a:endParaRPr lang="en-US" b="1" dirty="0"/>
          </a:p>
          <a:p>
            <a:pPr marL="914400" indent="-452438">
              <a:buNone/>
            </a:pPr>
            <a:endParaRPr lang="en-US" b="1" dirty="0"/>
          </a:p>
        </p:txBody>
      </p:sp>
    </p:spTree>
    <p:extLst>
      <p:ext uri="{BB962C8B-B14F-4D97-AF65-F5344CB8AC3E}">
        <p14:creationId xmlns:p14="http://schemas.microsoft.com/office/powerpoint/2010/main" val="2511739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285750" y="2011680"/>
            <a:ext cx="11725275" cy="4605430"/>
          </a:xfrm>
        </p:spPr>
        <p:txBody>
          <a:bodyPr>
            <a:noAutofit/>
          </a:bodyPr>
          <a:lstStyle/>
          <a:p>
            <a:pPr marL="914400" indent="-452438">
              <a:buNone/>
            </a:pPr>
            <a:r>
              <a:rPr lang="en-US" dirty="0" smtClean="0"/>
              <a:t>WASC </a:t>
            </a:r>
            <a:r>
              <a:rPr lang="en-US" dirty="0"/>
              <a:t>Senior College and University Commission. (2014). Program learning outcomes: Rubric for assessing the quality of academic learning outcomes. </a:t>
            </a:r>
            <a:r>
              <a:rPr lang="en-US" dirty="0">
                <a:hlinkClick r:id="rId3"/>
              </a:rPr>
              <a:t>http://www.wascsenior.org/content/rubric-program-learning-outcomes</a:t>
            </a:r>
            <a:endParaRPr lang="en-US" b="1" dirty="0"/>
          </a:p>
          <a:p>
            <a:pPr marL="0" indent="0">
              <a:buNone/>
            </a:pPr>
            <a:r>
              <a:rPr lang="en-US" b="1" dirty="0"/>
              <a:t>Assessment Plans</a:t>
            </a:r>
          </a:p>
          <a:p>
            <a:pPr marL="461963" indent="0">
              <a:buNone/>
            </a:pPr>
            <a:r>
              <a:rPr lang="en-US" dirty="0"/>
              <a:t>California State University Northridge Library Assessment Plan </a:t>
            </a:r>
            <a:r>
              <a:rPr lang="en-US" u="sng" dirty="0">
                <a:hlinkClick r:id="rId4"/>
              </a:rPr>
              <a:t>http://library.csun.edu/About/Assessment/AssessmentPlan</a:t>
            </a:r>
            <a:endParaRPr lang="en-US" dirty="0"/>
          </a:p>
          <a:p>
            <a:pPr marL="461963" indent="0">
              <a:buNone/>
            </a:pPr>
            <a:r>
              <a:rPr lang="en-US" dirty="0"/>
              <a:t>Indiana State University Assessment Plan Guide </a:t>
            </a:r>
            <a:r>
              <a:rPr lang="en-US" u="sng" dirty="0">
                <a:hlinkClick r:id="rId5"/>
              </a:rPr>
              <a:t>http://libguides.indstate.edu/libassess</a:t>
            </a:r>
            <a:endParaRPr lang="en-US" dirty="0"/>
          </a:p>
          <a:p>
            <a:pPr marL="461963" indent="0">
              <a:buNone/>
            </a:pPr>
            <a:r>
              <a:rPr lang="en-US" dirty="0"/>
              <a:t>Indiana University Bloomington Libraries. An Assessment Plan for Information Literacy. </a:t>
            </a:r>
            <a:r>
              <a:rPr lang="en-US" u="sng" dirty="0">
                <a:hlinkClick r:id="rId6"/>
              </a:rPr>
              <a:t>http://www.dlib.indiana.edu/~brancoli/assess-plan-info-lit.html</a:t>
            </a:r>
            <a:r>
              <a:rPr lang="en-US" dirty="0"/>
              <a:t> </a:t>
            </a:r>
          </a:p>
          <a:p>
            <a:pPr marL="0" indent="0">
              <a:buNone/>
            </a:pPr>
            <a:r>
              <a:rPr lang="en-US" dirty="0"/>
              <a:t/>
            </a:r>
            <a:br>
              <a:rPr lang="en-US" dirty="0"/>
            </a:br>
            <a:endParaRPr lang="en-US" dirty="0"/>
          </a:p>
        </p:txBody>
      </p:sp>
    </p:spTree>
    <p:extLst>
      <p:ext uri="{BB962C8B-B14F-4D97-AF65-F5344CB8AC3E}">
        <p14:creationId xmlns:p14="http://schemas.microsoft.com/office/powerpoint/2010/main" val="251173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290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0565237"/>
              </p:ext>
            </p:extLst>
          </p:nvPr>
        </p:nvGraphicFramePr>
        <p:xfrm>
          <a:off x="5571613" y="690169"/>
          <a:ext cx="613860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76747" y="855407"/>
            <a:ext cx="5279923" cy="1754326"/>
          </a:xfrm>
          <a:prstGeom prst="rect">
            <a:avLst/>
          </a:prstGeom>
          <a:noFill/>
        </p:spPr>
        <p:txBody>
          <a:bodyPr wrap="square" rtlCol="0">
            <a:spAutoFit/>
          </a:bodyPr>
          <a:lstStyle/>
          <a:p>
            <a:r>
              <a:rPr lang="en-US" sz="3600" dirty="0" smtClean="0"/>
              <a:t>Outcomes Pyramid</a:t>
            </a:r>
          </a:p>
          <a:p>
            <a:pPr marL="461963" indent="-225425">
              <a:buFont typeface="Arial" panose="020B0604020202020204" pitchFamily="34" charset="0"/>
              <a:buChar char="•"/>
            </a:pPr>
            <a:r>
              <a:rPr lang="en-US" sz="2400" dirty="0" smtClean="0"/>
              <a:t>Hierarchical relationships</a:t>
            </a:r>
          </a:p>
          <a:p>
            <a:pPr marL="461963" indent="-225425">
              <a:buFont typeface="Arial" panose="020B0604020202020204" pitchFamily="34" charset="0"/>
              <a:buChar char="•"/>
            </a:pPr>
            <a:r>
              <a:rPr lang="en-US" sz="2400" dirty="0" smtClean="0"/>
              <a:t>Increasing complexity</a:t>
            </a:r>
          </a:p>
          <a:p>
            <a:pPr marL="461963" indent="-225425">
              <a:buFont typeface="Arial" panose="020B0604020202020204" pitchFamily="34" charset="0"/>
              <a:buChar char="•"/>
            </a:pPr>
            <a:r>
              <a:rPr lang="en-US" sz="2400" dirty="0" smtClean="0"/>
              <a:t>Continuity of mission</a:t>
            </a:r>
            <a:endParaRPr lang="en-US" sz="2400" dirty="0"/>
          </a:p>
        </p:txBody>
      </p:sp>
      <p:sp>
        <p:nvSpPr>
          <p:cNvPr id="10" name="TextBox 9"/>
          <p:cNvSpPr txBox="1"/>
          <p:nvPr/>
        </p:nvSpPr>
        <p:spPr>
          <a:xfrm>
            <a:off x="-1317522" y="6642556"/>
            <a:ext cx="7246374" cy="215444"/>
          </a:xfrm>
          <a:prstGeom prst="rect">
            <a:avLst/>
          </a:prstGeom>
          <a:noFill/>
        </p:spPr>
        <p:txBody>
          <a:bodyPr wrap="square" rtlCol="0">
            <a:spAutoFit/>
          </a:bodyPr>
          <a:lstStyle/>
          <a:p>
            <a:pPr algn="r"/>
            <a:r>
              <a:rPr lang="en-US" sz="800" dirty="0" smtClean="0"/>
              <a:t>Image adapted from University </a:t>
            </a:r>
            <a:r>
              <a:rPr lang="en-US" sz="800" dirty="0"/>
              <a:t>of Connecticut (</a:t>
            </a:r>
            <a:r>
              <a:rPr lang="en-US" sz="800" dirty="0" err="1"/>
              <a:t>n.d.</a:t>
            </a:r>
            <a:r>
              <a:rPr lang="en-US" sz="800" dirty="0"/>
              <a:t>). Assessment Primer. Retrieved from http://</a:t>
            </a:r>
            <a:r>
              <a:rPr lang="en-US" sz="800" dirty="0" smtClean="0"/>
              <a:t>assessment.uconn.edu/primer/index.html</a:t>
            </a:r>
            <a:endParaRPr lang="en-US" sz="800" dirty="0"/>
          </a:p>
        </p:txBody>
      </p:sp>
    </p:spTree>
    <p:extLst>
      <p:ext uri="{BB962C8B-B14F-4D97-AF65-F5344CB8AC3E}">
        <p14:creationId xmlns:p14="http://schemas.microsoft.com/office/powerpoint/2010/main" val="74184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56571120"/>
              </p:ext>
            </p:extLst>
          </p:nvPr>
        </p:nvGraphicFramePr>
        <p:xfrm>
          <a:off x="-2066110" y="143999"/>
          <a:ext cx="11822506" cy="6544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415849" y="6565557"/>
            <a:ext cx="2776151" cy="246221"/>
          </a:xfrm>
          <a:prstGeom prst="rect">
            <a:avLst/>
          </a:prstGeom>
          <a:noFill/>
        </p:spPr>
        <p:txBody>
          <a:bodyPr wrap="square" rtlCol="0">
            <a:spAutoFit/>
          </a:bodyPr>
          <a:lstStyle/>
          <a:p>
            <a:pPr algn="r"/>
            <a:r>
              <a:rPr lang="en-US" sz="1000" dirty="0" smtClean="0"/>
              <a:t>Gilchrist, D. (2013)</a:t>
            </a:r>
            <a:endParaRPr lang="en-US" sz="1000" dirty="0"/>
          </a:p>
        </p:txBody>
      </p:sp>
      <p:sp>
        <p:nvSpPr>
          <p:cNvPr id="4" name="TextBox 3"/>
          <p:cNvSpPr txBox="1"/>
          <p:nvPr/>
        </p:nvSpPr>
        <p:spPr>
          <a:xfrm>
            <a:off x="7332356" y="2754613"/>
            <a:ext cx="4580389" cy="1200329"/>
          </a:xfrm>
          <a:prstGeom prst="rect">
            <a:avLst/>
          </a:prstGeom>
          <a:noFill/>
        </p:spPr>
        <p:txBody>
          <a:bodyPr wrap="square" rtlCol="0">
            <a:spAutoFit/>
          </a:bodyPr>
          <a:lstStyle/>
          <a:p>
            <a:pPr algn="ctr"/>
            <a:r>
              <a:rPr lang="en-US" sz="3600" dirty="0" smtClean="0"/>
              <a:t>Program Assessment</a:t>
            </a:r>
          </a:p>
          <a:p>
            <a:pPr algn="ctr"/>
            <a:r>
              <a:rPr lang="en-US" sz="3600" dirty="0" smtClean="0"/>
              <a:t>6 Question Design</a:t>
            </a:r>
            <a:endParaRPr lang="en-US" sz="3600" dirty="0"/>
          </a:p>
        </p:txBody>
      </p:sp>
      <p:sp>
        <p:nvSpPr>
          <p:cNvPr id="5" name="TextBox 4"/>
          <p:cNvSpPr txBox="1"/>
          <p:nvPr/>
        </p:nvSpPr>
        <p:spPr>
          <a:xfrm>
            <a:off x="2172749" y="2754613"/>
            <a:ext cx="3439486" cy="1508105"/>
          </a:xfrm>
          <a:prstGeom prst="rect">
            <a:avLst/>
          </a:prstGeom>
          <a:noFill/>
        </p:spPr>
        <p:txBody>
          <a:bodyPr wrap="square" rtlCol="0">
            <a:spAutoFit/>
          </a:bodyPr>
          <a:lstStyle/>
          <a:p>
            <a:pPr algn="ctr"/>
            <a:r>
              <a:rPr lang="en-US" sz="2800" b="1" dirty="0" smtClean="0"/>
              <a:t>Institutional Mission</a:t>
            </a:r>
          </a:p>
          <a:p>
            <a:pPr algn="ctr"/>
            <a:r>
              <a:rPr lang="en-US" sz="2400" b="1" i="1" dirty="0" smtClean="0"/>
              <a:t>Program Mission</a:t>
            </a:r>
          </a:p>
          <a:p>
            <a:pPr algn="ctr"/>
            <a:r>
              <a:rPr lang="en-US" sz="2400" dirty="0" smtClean="0"/>
              <a:t>Program Goals </a:t>
            </a:r>
          </a:p>
          <a:p>
            <a:pPr algn="ctr"/>
            <a:r>
              <a:rPr lang="en-US" sz="1600" i="1" dirty="0" smtClean="0"/>
              <a:t>Program Outcomes</a:t>
            </a:r>
            <a:endParaRPr lang="en-US" sz="1600" i="1" dirty="0"/>
          </a:p>
        </p:txBody>
      </p:sp>
    </p:spTree>
    <p:extLst>
      <p:ext uri="{BB962C8B-B14F-4D97-AF65-F5344CB8AC3E}">
        <p14:creationId xmlns:p14="http://schemas.microsoft.com/office/powerpoint/2010/main" val="158129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a:t>
            </a:r>
            <a:endParaRPr lang="en-US" dirty="0"/>
          </a:p>
        </p:txBody>
      </p:sp>
      <p:sp>
        <p:nvSpPr>
          <p:cNvPr id="3" name="Content Placeholder 2"/>
          <p:cNvSpPr>
            <a:spLocks noGrp="1"/>
          </p:cNvSpPr>
          <p:nvPr>
            <p:ph sz="half" idx="1"/>
          </p:nvPr>
        </p:nvSpPr>
        <p:spPr/>
        <p:txBody>
          <a:bodyPr/>
          <a:lstStyle/>
          <a:p>
            <a:pPr marL="0" indent="0">
              <a:buNone/>
            </a:pPr>
            <a:r>
              <a:rPr lang="en-US" dirty="0" smtClean="0"/>
              <a:t>College of DuPage</a:t>
            </a:r>
          </a:p>
          <a:p>
            <a:pPr marL="0" indent="0">
              <a:buNone/>
            </a:pPr>
            <a:r>
              <a:rPr lang="en-US" dirty="0"/>
              <a:t>The mission of College of DuPage is to be a center for excellence in teaching, learning, and cultural experiences by providing accessible, affordable, and comprehensive education.</a:t>
            </a:r>
          </a:p>
        </p:txBody>
      </p:sp>
      <p:sp>
        <p:nvSpPr>
          <p:cNvPr id="4" name="Content Placeholder 3"/>
          <p:cNvSpPr>
            <a:spLocks noGrp="1"/>
          </p:cNvSpPr>
          <p:nvPr>
            <p:ph sz="half" idx="2"/>
          </p:nvPr>
        </p:nvSpPr>
        <p:spPr>
          <a:xfrm>
            <a:off x="6754266" y="2004060"/>
            <a:ext cx="4754880" cy="4206240"/>
          </a:xfrm>
        </p:spPr>
        <p:txBody>
          <a:bodyPr/>
          <a:lstStyle/>
          <a:p>
            <a:pPr marL="0" indent="0">
              <a:buNone/>
            </a:pPr>
            <a:r>
              <a:rPr lang="en-US" dirty="0" smtClean="0"/>
              <a:t>College of DuPage Library</a:t>
            </a:r>
          </a:p>
          <a:p>
            <a:pPr marL="0" indent="0">
              <a:buNone/>
            </a:pPr>
            <a:r>
              <a:rPr lang="en-US" dirty="0"/>
              <a:t>The College of DuPage Library’s mission is to be an exemplary academic library that supports the educational goals and purposes of the college. The Library is dedicated to providing instruction and access to resources and services that support the academic program and the general information needs, diverse cultural interests, intellectual </a:t>
            </a:r>
            <a:r>
              <a:rPr lang="en-US" dirty="0" smtClean="0"/>
              <a:t>development</a:t>
            </a:r>
            <a:r>
              <a:rPr lang="en-US" dirty="0"/>
              <a:t>, and professional growth </a:t>
            </a:r>
            <a:r>
              <a:rPr lang="en-US" dirty="0" smtClean="0"/>
              <a:t>of </a:t>
            </a:r>
            <a:r>
              <a:rPr lang="en-US" dirty="0"/>
              <a:t>the entire college community.</a:t>
            </a:r>
          </a:p>
        </p:txBody>
      </p:sp>
      <p:sp>
        <p:nvSpPr>
          <p:cNvPr id="5" name="Content Placeholder 2"/>
          <p:cNvSpPr txBox="1">
            <a:spLocks/>
          </p:cNvSpPr>
          <p:nvPr/>
        </p:nvSpPr>
        <p:spPr>
          <a:xfrm>
            <a:off x="12303188" y="2072640"/>
            <a:ext cx="4754880"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Library IL Instruction Program</a:t>
            </a:r>
          </a:p>
          <a:p>
            <a:pPr marL="0" indent="0">
              <a:buNone/>
            </a:pPr>
            <a:r>
              <a:rPr lang="en-US" dirty="0"/>
              <a:t>The mission of the Library's Information Literacy Instruction Program is to teach students to be effective users and producers of ideas and information</a:t>
            </a:r>
            <a:r>
              <a:rPr lang="en-US" dirty="0" smtClean="0"/>
              <a:t>. The </a:t>
            </a:r>
            <a:r>
              <a:rPr lang="en-US" dirty="0"/>
              <a:t>program provides students with varied opportunities for acquiring the needed knowledge and skills to become information literate.</a:t>
            </a:r>
          </a:p>
        </p:txBody>
      </p:sp>
    </p:spTree>
    <p:extLst>
      <p:ext uri="{BB962C8B-B14F-4D97-AF65-F5344CB8AC3E}">
        <p14:creationId xmlns:p14="http://schemas.microsoft.com/office/powerpoint/2010/main" val="16261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2.59259E-6 L -0.55 -0.00671 " pathEditMode="relative" rAng="0" ptsTypes="AA">
                                      <p:cBhvr>
                                        <p:cTn id="6" dur="1500" fill="hold"/>
                                        <p:tgtEl>
                                          <p:spTgt spid="3">
                                            <p:txEl>
                                              <p:pRg st="0" end="0"/>
                                            </p:txEl>
                                          </p:spTgt>
                                        </p:tgtEl>
                                        <p:attrNameLst>
                                          <p:attrName>ppt_x</p:attrName>
                                          <p:attrName>ppt_y</p:attrName>
                                        </p:attrNameLst>
                                      </p:cBhvr>
                                      <p:rCtr x="-27500" y="-347"/>
                                    </p:animMotion>
                                  </p:childTnLst>
                                </p:cTn>
                              </p:par>
                              <p:par>
                                <p:cTn id="7" presetID="42" presetClass="path" presetSubtype="0" accel="50000" decel="50000" fill="hold" nodeType="withEffect">
                                  <p:stCondLst>
                                    <p:cond delay="0"/>
                                  </p:stCondLst>
                                  <p:childTnLst>
                                    <p:animMotion origin="layout" path="M -2.08333E-6 0 L -0.64193 0.00532 " pathEditMode="relative" rAng="0" ptsTypes="AA">
                                      <p:cBhvr>
                                        <p:cTn id="8" dur="1500" fill="hold"/>
                                        <p:tgtEl>
                                          <p:spTgt spid="3">
                                            <p:txEl>
                                              <p:pRg st="1" end="1"/>
                                            </p:txEl>
                                          </p:spTgt>
                                        </p:tgtEl>
                                        <p:attrNameLst>
                                          <p:attrName>ppt_x</p:attrName>
                                          <p:attrName>ppt_y</p:attrName>
                                        </p:attrNameLst>
                                      </p:cBhvr>
                                      <p:rCtr x="-32096" y="255"/>
                                    </p:animMotion>
                                  </p:childTnLst>
                                </p:cTn>
                              </p:par>
                              <p:par>
                                <p:cTn id="9" presetID="42" presetClass="path" presetSubtype="0" accel="50000" decel="50000" fill="hold" nodeType="withEffect">
                                  <p:stCondLst>
                                    <p:cond delay="0"/>
                                  </p:stCondLst>
                                  <p:childTnLst>
                                    <p:animMotion origin="layout" path="M 4.16667E-7 4.81481E-6 L -0.42331 -0.00116 " pathEditMode="fixed" rAng="0" ptsTypes="AA">
                                      <p:cBhvr>
                                        <p:cTn id="10" dur="1500" fill="hold"/>
                                        <p:tgtEl>
                                          <p:spTgt spid="4">
                                            <p:txEl>
                                              <p:pRg st="0" end="0"/>
                                            </p:txEl>
                                          </p:spTgt>
                                        </p:tgtEl>
                                        <p:attrNameLst>
                                          <p:attrName>ppt_x</p:attrName>
                                          <p:attrName>ppt_y</p:attrName>
                                        </p:attrNameLst>
                                      </p:cBhvr>
                                      <p:rCtr x="-21172" y="-69"/>
                                    </p:animMotion>
                                  </p:childTnLst>
                                </p:cTn>
                              </p:par>
                              <p:par>
                                <p:cTn id="11" presetID="42" presetClass="path" presetSubtype="0" accel="50000" decel="50000" fill="hold" nodeType="withEffect">
                                  <p:stCondLst>
                                    <p:cond delay="0"/>
                                  </p:stCondLst>
                                  <p:childTnLst>
                                    <p:animMotion origin="layout" path="M -1.875E-6 2.22222E-6 L -0.45599 0.00069 " pathEditMode="fixed" rAng="0" ptsTypes="AA">
                                      <p:cBhvr>
                                        <p:cTn id="12" dur="1500" fill="hold"/>
                                        <p:tgtEl>
                                          <p:spTgt spid="4">
                                            <p:txEl>
                                              <p:pRg st="1" end="1"/>
                                            </p:txEl>
                                          </p:spTgt>
                                        </p:tgtEl>
                                        <p:attrNameLst>
                                          <p:attrName>ppt_x</p:attrName>
                                          <p:attrName>ppt_y</p:attrName>
                                        </p:attrNameLst>
                                      </p:cBhvr>
                                      <p:rCtr x="-22799" y="23"/>
                                    </p:animMotion>
                                  </p:childTnLst>
                                </p:cTn>
                              </p:par>
                              <p:par>
                                <p:cTn id="13" presetID="42" presetClass="path" presetSubtype="0" accel="50000" decel="50000" fill="hold" grpId="0" nodeType="withEffect">
                                  <p:stCondLst>
                                    <p:cond delay="0"/>
                                  </p:stCondLst>
                                  <p:childTnLst>
                                    <p:animMotion origin="layout" path="M 3.54167E-6 3.7037E-6 L -0.45429 0.01273 " pathEditMode="relative" rAng="0" ptsTypes="AA">
                                      <p:cBhvr>
                                        <p:cTn id="14" dur="1500" fill="hold"/>
                                        <p:tgtEl>
                                          <p:spTgt spid="5"/>
                                        </p:tgtEl>
                                        <p:attrNameLst>
                                          <p:attrName>ppt_x</p:attrName>
                                          <p:attrName>ppt_y</p:attrName>
                                        </p:attrNameLst>
                                      </p:cBhvr>
                                      <p:rCtr x="-22786" y="-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goals &amp; Objectives</a:t>
            </a:r>
            <a:endParaRPr lang="en-US" dirty="0"/>
          </a:p>
        </p:txBody>
      </p:sp>
      <p:sp>
        <p:nvSpPr>
          <p:cNvPr id="3" name="Content Placeholder 2"/>
          <p:cNvSpPr>
            <a:spLocks noGrp="1"/>
          </p:cNvSpPr>
          <p:nvPr>
            <p:ph sz="half" idx="1"/>
          </p:nvPr>
        </p:nvSpPr>
        <p:spPr/>
        <p:txBody>
          <a:bodyPr/>
          <a:lstStyle/>
          <a:p>
            <a:pPr marL="0" indent="0">
              <a:buNone/>
            </a:pPr>
            <a:r>
              <a:rPr lang="en-US" dirty="0" smtClean="0"/>
              <a:t>Goals</a:t>
            </a:r>
          </a:p>
          <a:p>
            <a:pPr lvl="1"/>
            <a:r>
              <a:rPr lang="en-US" dirty="0" smtClean="0"/>
              <a:t>Broad, general statements of what the program intends to accomplish. </a:t>
            </a:r>
          </a:p>
          <a:p>
            <a:pPr lvl="1"/>
            <a:r>
              <a:rPr lang="en-US" dirty="0" smtClean="0"/>
              <a:t>Goals describe b</a:t>
            </a:r>
            <a:r>
              <a:rPr lang="en-US" dirty="0"/>
              <a:t>r</a:t>
            </a:r>
            <a:r>
              <a:rPr lang="en-US" dirty="0" smtClean="0"/>
              <a:t>oad learning outcomes and concepts expressed in general terms.</a:t>
            </a:r>
          </a:p>
          <a:p>
            <a:pPr lvl="1"/>
            <a:endParaRPr lang="en-US" dirty="0"/>
          </a:p>
          <a:p>
            <a:pPr marL="228600" lvl="1" indent="0">
              <a:buNone/>
            </a:pPr>
            <a:endParaRPr lang="en-US" dirty="0" smtClean="0"/>
          </a:p>
          <a:p>
            <a:pPr marL="228600" lvl="1" indent="0">
              <a:buNone/>
            </a:pPr>
            <a:endParaRPr lang="en-US" dirty="0"/>
          </a:p>
          <a:p>
            <a:pPr marL="228600" lvl="1" indent="0" algn="ctr">
              <a:buNone/>
            </a:pPr>
            <a:r>
              <a:rPr lang="en-US" i="1" dirty="0" smtClean="0"/>
              <a:t>A single goal may have many specific subordinate learning objectives</a:t>
            </a:r>
            <a:endParaRPr lang="en-US" i="1" dirty="0"/>
          </a:p>
        </p:txBody>
      </p:sp>
      <p:sp>
        <p:nvSpPr>
          <p:cNvPr id="4" name="Content Placeholder 3"/>
          <p:cNvSpPr>
            <a:spLocks noGrp="1"/>
          </p:cNvSpPr>
          <p:nvPr>
            <p:ph sz="half" idx="2"/>
          </p:nvPr>
        </p:nvSpPr>
        <p:spPr/>
        <p:txBody>
          <a:bodyPr/>
          <a:lstStyle/>
          <a:p>
            <a:r>
              <a:rPr lang="en-US" dirty="0" smtClean="0"/>
              <a:t>Objectives</a:t>
            </a:r>
          </a:p>
          <a:p>
            <a:pPr lvl="1"/>
            <a:r>
              <a:rPr lang="en-US" dirty="0" smtClean="0"/>
              <a:t>Brief, clear statements that describe the desired learning outcomes of instruction</a:t>
            </a:r>
          </a:p>
          <a:p>
            <a:pPr lvl="1"/>
            <a:r>
              <a:rPr lang="en-US" dirty="0" smtClean="0"/>
              <a:t>Objectives describe the specific skills, values and attitudes students should exhibit that reflect the broader goals.</a:t>
            </a:r>
          </a:p>
          <a:p>
            <a:pPr lvl="1"/>
            <a:endParaRPr lang="en-US" dirty="0" smtClean="0"/>
          </a:p>
          <a:p>
            <a:pPr lvl="1"/>
            <a:endParaRPr lang="en-US" dirty="0"/>
          </a:p>
          <a:p>
            <a:pPr lvl="1"/>
            <a:endParaRPr lang="en-US" dirty="0"/>
          </a:p>
          <a:p>
            <a:pPr marL="228600" lvl="1" indent="0" algn="ctr">
              <a:buNone/>
            </a:pPr>
            <a:r>
              <a:rPr lang="en-US" i="1" dirty="0" smtClean="0"/>
              <a:t>Cognitive   |   Affective   |   Behavioral</a:t>
            </a:r>
            <a:endParaRPr lang="en-US" i="1" dirty="0"/>
          </a:p>
        </p:txBody>
      </p:sp>
      <p:sp>
        <p:nvSpPr>
          <p:cNvPr id="5" name="TextBox 4"/>
          <p:cNvSpPr txBox="1"/>
          <p:nvPr/>
        </p:nvSpPr>
        <p:spPr>
          <a:xfrm>
            <a:off x="6632812" y="6611779"/>
            <a:ext cx="5559188" cy="246221"/>
          </a:xfrm>
          <a:prstGeom prst="rect">
            <a:avLst/>
          </a:prstGeom>
          <a:noFill/>
        </p:spPr>
        <p:txBody>
          <a:bodyPr wrap="square" rtlCol="0">
            <a:spAutoFit/>
          </a:bodyPr>
          <a:lstStyle/>
          <a:p>
            <a:pPr algn="r"/>
            <a:r>
              <a:rPr lang="en-US" sz="1000" dirty="0" err="1" smtClean="0"/>
              <a:t>Uconn</a:t>
            </a:r>
            <a:r>
              <a:rPr lang="en-US" sz="1000" dirty="0" smtClean="0"/>
              <a:t> Assessment Primer http://www.assessment.uconn.edu/primer/index.html</a:t>
            </a:r>
            <a:endParaRPr lang="en-US" sz="1000" dirty="0"/>
          </a:p>
        </p:txBody>
      </p:sp>
    </p:spTree>
    <p:extLst>
      <p:ext uri="{BB962C8B-B14F-4D97-AF65-F5344CB8AC3E}">
        <p14:creationId xmlns:p14="http://schemas.microsoft.com/office/powerpoint/2010/main" val="3523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sz="half" idx="1"/>
          </p:nvPr>
        </p:nvSpPr>
        <p:spPr/>
        <p:txBody>
          <a:bodyPr/>
          <a:lstStyle/>
          <a:p>
            <a:pPr marL="0" indent="0">
              <a:buNone/>
            </a:pPr>
            <a:r>
              <a:rPr lang="en-US" dirty="0"/>
              <a:t>Objectives</a:t>
            </a:r>
          </a:p>
          <a:p>
            <a:pPr lvl="1"/>
            <a:r>
              <a:rPr lang="en-US" dirty="0"/>
              <a:t>Brief, clear statements that describe the desired learning outcomes of instruction</a:t>
            </a:r>
          </a:p>
          <a:p>
            <a:pPr lvl="1"/>
            <a:r>
              <a:rPr lang="en-US" dirty="0"/>
              <a:t>Objectives describe the specific skills, values and attitudes students should exhibit that reflect the broader </a:t>
            </a:r>
            <a:r>
              <a:rPr lang="en-US" dirty="0" smtClean="0"/>
              <a:t>goals</a:t>
            </a:r>
            <a:endParaRPr lang="en-US" dirty="0"/>
          </a:p>
          <a:p>
            <a:pPr lvl="1"/>
            <a:endParaRPr lang="en-US" dirty="0"/>
          </a:p>
          <a:p>
            <a:pPr lvl="1"/>
            <a:endParaRPr lang="en-US" dirty="0"/>
          </a:p>
          <a:p>
            <a:pPr lvl="1"/>
            <a:endParaRPr lang="en-US" dirty="0"/>
          </a:p>
        </p:txBody>
      </p:sp>
      <p:sp>
        <p:nvSpPr>
          <p:cNvPr id="4" name="Content Placeholder 3"/>
          <p:cNvSpPr>
            <a:spLocks noGrp="1"/>
          </p:cNvSpPr>
          <p:nvPr>
            <p:ph sz="half" idx="2"/>
          </p:nvPr>
        </p:nvSpPr>
        <p:spPr/>
        <p:txBody>
          <a:bodyPr/>
          <a:lstStyle/>
          <a:p>
            <a:pPr marL="0" indent="0">
              <a:buNone/>
            </a:pPr>
            <a:r>
              <a:rPr lang="en-US" dirty="0" smtClean="0"/>
              <a:t>Outcomes</a:t>
            </a:r>
          </a:p>
          <a:p>
            <a:pPr lvl="1"/>
            <a:r>
              <a:rPr lang="en-US" dirty="0" smtClean="0"/>
              <a:t>Statements that describe significant and essential learning that learners have achieved</a:t>
            </a:r>
          </a:p>
          <a:p>
            <a:pPr lvl="1"/>
            <a:r>
              <a:rPr lang="en-US" dirty="0" smtClean="0"/>
              <a:t>Learning outcomes identify what the learning will ultimately know and be able to do</a:t>
            </a:r>
            <a:endParaRPr lang="en-US" dirty="0"/>
          </a:p>
        </p:txBody>
      </p:sp>
      <p:sp>
        <p:nvSpPr>
          <p:cNvPr id="5" name="TextBox 4"/>
          <p:cNvSpPr txBox="1"/>
          <p:nvPr/>
        </p:nvSpPr>
        <p:spPr>
          <a:xfrm>
            <a:off x="1" y="5782235"/>
            <a:ext cx="12192000" cy="461665"/>
          </a:xfrm>
          <a:prstGeom prst="rect">
            <a:avLst/>
          </a:prstGeom>
          <a:noFill/>
        </p:spPr>
        <p:txBody>
          <a:bodyPr wrap="square" rtlCol="0">
            <a:spAutoFit/>
          </a:bodyPr>
          <a:lstStyle/>
          <a:p>
            <a:pPr algn="ctr"/>
            <a:r>
              <a:rPr lang="en-US" sz="2400" b="1" i="1" dirty="0" smtClean="0"/>
              <a:t>Objectives are </a:t>
            </a:r>
            <a:r>
              <a:rPr lang="en-US" sz="2400" b="1" i="1" u="sng" dirty="0" smtClean="0"/>
              <a:t>intended</a:t>
            </a:r>
            <a:r>
              <a:rPr lang="en-US" sz="2400" b="1" i="1" dirty="0" smtClean="0"/>
              <a:t> results  |  Outcomes are </a:t>
            </a:r>
            <a:r>
              <a:rPr lang="en-US" sz="2400" b="1" i="1" u="sng" dirty="0" smtClean="0"/>
              <a:t>achieved</a:t>
            </a:r>
            <a:r>
              <a:rPr lang="en-US" sz="2400" b="1" i="1" dirty="0" smtClean="0"/>
              <a:t> results</a:t>
            </a:r>
            <a:endParaRPr lang="en-US" sz="2400" b="1" i="1" dirty="0"/>
          </a:p>
        </p:txBody>
      </p:sp>
      <p:sp>
        <p:nvSpPr>
          <p:cNvPr id="6" name="TextBox 5"/>
          <p:cNvSpPr txBox="1"/>
          <p:nvPr/>
        </p:nvSpPr>
        <p:spPr>
          <a:xfrm>
            <a:off x="8686800" y="6457890"/>
            <a:ext cx="3505200" cy="400110"/>
          </a:xfrm>
          <a:prstGeom prst="rect">
            <a:avLst/>
          </a:prstGeom>
          <a:noFill/>
        </p:spPr>
        <p:txBody>
          <a:bodyPr wrap="square" rtlCol="0">
            <a:spAutoFit/>
          </a:bodyPr>
          <a:lstStyle/>
          <a:p>
            <a:pPr algn="r"/>
            <a:r>
              <a:rPr lang="en-US" sz="1000" dirty="0" err="1" smtClean="0"/>
              <a:t>Uconn</a:t>
            </a:r>
            <a:r>
              <a:rPr lang="en-US" sz="1000" dirty="0" smtClean="0"/>
              <a:t> Assessment Primer http://www.assessment.uconn.edu/primer/index.html</a:t>
            </a:r>
            <a:endParaRPr lang="en-US" sz="1000" dirty="0"/>
          </a:p>
        </p:txBody>
      </p:sp>
    </p:spTree>
    <p:extLst>
      <p:ext uri="{BB962C8B-B14F-4D97-AF65-F5344CB8AC3E}">
        <p14:creationId xmlns:p14="http://schemas.microsoft.com/office/powerpoint/2010/main" val="339604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outcomes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6291580"/>
              </p:ext>
            </p:extLst>
          </p:nvPr>
        </p:nvGraphicFramePr>
        <p:xfrm>
          <a:off x="1202919" y="2441669"/>
          <a:ext cx="9783762" cy="3188166"/>
        </p:xfrm>
        <a:graphic>
          <a:graphicData uri="http://schemas.openxmlformats.org/drawingml/2006/table">
            <a:tbl>
              <a:tblPr firstRow="1" bandRow="1">
                <a:tableStyleId>{08FB837D-C827-4EFA-A057-4D05807E0F7C}</a:tableStyleId>
              </a:tblPr>
              <a:tblGrid>
                <a:gridCol w="3261254"/>
                <a:gridCol w="3261254"/>
                <a:gridCol w="3261254"/>
              </a:tblGrid>
              <a:tr h="1015909">
                <a:tc>
                  <a:txBody>
                    <a:bodyPr/>
                    <a:lstStyle/>
                    <a:p>
                      <a:pPr algn="ctr"/>
                      <a:r>
                        <a:rPr lang="en-US" sz="2400" dirty="0" smtClean="0"/>
                        <a:t>Goal</a:t>
                      </a:r>
                      <a:endParaRPr lang="en-US" sz="2400" dirty="0"/>
                    </a:p>
                  </a:txBody>
                  <a:tcPr anchor="ctr"/>
                </a:tc>
                <a:tc>
                  <a:txBody>
                    <a:bodyPr/>
                    <a:lstStyle/>
                    <a:p>
                      <a:pPr algn="ctr"/>
                      <a:r>
                        <a:rPr lang="en-US" sz="2400" dirty="0" smtClean="0"/>
                        <a:t>Objective</a:t>
                      </a:r>
                      <a:endParaRPr lang="en-US" sz="2400" dirty="0"/>
                    </a:p>
                  </a:txBody>
                  <a:tcPr anchor="ctr"/>
                </a:tc>
                <a:tc>
                  <a:txBody>
                    <a:bodyPr/>
                    <a:lstStyle/>
                    <a:p>
                      <a:pPr algn="ctr"/>
                      <a:r>
                        <a:rPr lang="en-US" sz="2400" dirty="0" smtClean="0"/>
                        <a:t>Learning Outcome</a:t>
                      </a:r>
                      <a:endParaRPr lang="en-US" sz="2400" dirty="0"/>
                    </a:p>
                  </a:txBody>
                  <a:tcPr anchor="ctr"/>
                </a:tc>
              </a:tr>
              <a:tr h="2172257">
                <a:tc>
                  <a:txBody>
                    <a:bodyPr/>
                    <a:lstStyle/>
                    <a:p>
                      <a:pPr algn="ctr"/>
                      <a:r>
                        <a:rPr lang="en-US" sz="1800" b="0" i="0" kern="1200" dirty="0" smtClean="0">
                          <a:solidFill>
                            <a:schemeClr val="dk1"/>
                          </a:solidFill>
                          <a:effectLst/>
                          <a:latin typeface="+mn-lt"/>
                          <a:ea typeface="+mn-ea"/>
                          <a:cs typeface="+mn-cs"/>
                        </a:rPr>
                        <a:t> To</a:t>
                      </a:r>
                      <a:r>
                        <a:rPr lang="en-US" sz="1800" b="0" i="0" kern="1200" baseline="0" dirty="0" smtClean="0">
                          <a:solidFill>
                            <a:schemeClr val="dk1"/>
                          </a:solidFill>
                          <a:effectLst/>
                          <a:latin typeface="+mn-lt"/>
                          <a:ea typeface="+mn-ea"/>
                          <a:cs typeface="+mn-cs"/>
                        </a:rPr>
                        <a:t> teach students to l</a:t>
                      </a:r>
                      <a:r>
                        <a:rPr lang="en-US" sz="1800" b="0" i="0" kern="1200" dirty="0" smtClean="0">
                          <a:solidFill>
                            <a:schemeClr val="dk1"/>
                          </a:solidFill>
                          <a:effectLst/>
                          <a:latin typeface="+mn-lt"/>
                          <a:ea typeface="+mn-ea"/>
                          <a:cs typeface="+mn-cs"/>
                        </a:rPr>
                        <a:t>ocate information effectively and efficiently.</a:t>
                      </a:r>
                      <a:endParaRPr lang="en-US" dirty="0"/>
                    </a:p>
                  </a:txBody>
                  <a:tcPr anchor="ctr"/>
                </a:tc>
                <a:tc>
                  <a:txBody>
                    <a:bodyPr/>
                    <a:lstStyle/>
                    <a:p>
                      <a:pPr algn="ctr"/>
                      <a:r>
                        <a:rPr lang="en-US" dirty="0" smtClean="0"/>
                        <a:t>After</a:t>
                      </a:r>
                      <a:r>
                        <a:rPr lang="en-US" baseline="0" dirty="0" smtClean="0"/>
                        <a:t> searching information resources, students will be able to a</a:t>
                      </a:r>
                      <a:r>
                        <a:rPr lang="en-US" dirty="0" smtClean="0"/>
                        <a:t>nalyze the search results.</a:t>
                      </a:r>
                      <a:endParaRPr lang="en-US" dirty="0"/>
                    </a:p>
                  </a:txBody>
                  <a:tcPr anchor="ctr"/>
                </a:tc>
                <a:tc>
                  <a:txBody>
                    <a:bodyPr/>
                    <a:lstStyle/>
                    <a:p>
                      <a:pPr algn="ctr"/>
                      <a:r>
                        <a:rPr lang="en-US" sz="1800" b="0" i="0" kern="1200" dirty="0" smtClean="0">
                          <a:solidFill>
                            <a:schemeClr val="dk1"/>
                          </a:solidFill>
                          <a:effectLst/>
                          <a:latin typeface="+mn-lt"/>
                          <a:ea typeface="+mn-ea"/>
                          <a:cs typeface="+mn-cs"/>
                        </a:rPr>
                        <a:t>Students</a:t>
                      </a:r>
                      <a:r>
                        <a:rPr lang="en-US" sz="1800" b="0" i="0" kern="1200" baseline="0" dirty="0" smtClean="0">
                          <a:solidFill>
                            <a:schemeClr val="dk1"/>
                          </a:solidFill>
                          <a:effectLst/>
                          <a:latin typeface="+mn-lt"/>
                          <a:ea typeface="+mn-ea"/>
                          <a:cs typeface="+mn-cs"/>
                        </a:rPr>
                        <a:t> should be able to i</a:t>
                      </a:r>
                      <a:r>
                        <a:rPr lang="en-US" sz="1800" b="0" i="0" kern="1200" dirty="0" smtClean="0">
                          <a:solidFill>
                            <a:schemeClr val="dk1"/>
                          </a:solidFill>
                          <a:effectLst/>
                          <a:latin typeface="+mn-lt"/>
                          <a:ea typeface="+mn-ea"/>
                          <a:cs typeface="+mn-cs"/>
                        </a:rPr>
                        <a:t>dentify the components of a citation and differentiate between types of sources, such as book or periodical.</a:t>
                      </a:r>
                      <a:endParaRPr lang="en-US" dirty="0"/>
                    </a:p>
                  </a:txBody>
                  <a:tcPr anchor="ctr"/>
                </a:tc>
              </a:tr>
            </a:tbl>
          </a:graphicData>
        </a:graphic>
      </p:graphicFrame>
    </p:spTree>
    <p:extLst>
      <p:ext uri="{BB962C8B-B14F-4D97-AF65-F5344CB8AC3E}">
        <p14:creationId xmlns:p14="http://schemas.microsoft.com/office/powerpoint/2010/main" val="38201036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4963</TotalTime>
  <Words>1666</Words>
  <Application>Microsoft Office PowerPoint</Application>
  <PresentationFormat>Widescreen</PresentationFormat>
  <Paragraphs>213</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Wingdings</vt:lpstr>
      <vt:lpstr>Banded</vt:lpstr>
      <vt:lpstr>Program Level Assessment in the Library</vt:lpstr>
      <vt:lpstr>PowerPoint Presentation</vt:lpstr>
      <vt:lpstr>How to Get Started?</vt:lpstr>
      <vt:lpstr>PowerPoint Presentation</vt:lpstr>
      <vt:lpstr>PowerPoint Presentation</vt:lpstr>
      <vt:lpstr>Mission statements</vt:lpstr>
      <vt:lpstr>Program goals &amp; Objectives</vt:lpstr>
      <vt:lpstr>outcomes</vt:lpstr>
      <vt:lpstr>Measurable outcomes</vt:lpstr>
      <vt:lpstr>PowerPoint Presentation</vt:lpstr>
      <vt:lpstr>Information Literacy Instruction Program assessment Plan</vt:lpstr>
      <vt:lpstr>PowerPoint Presentation</vt:lpstr>
      <vt:lpstr>PowerPoint Presentation</vt:lpstr>
      <vt:lpstr>MEASUREABLE PROGRAM OUTCOME</vt:lpstr>
      <vt:lpstr>PowerPoint Presentation</vt:lpstr>
      <vt:lpstr>PowerPoint Presentation</vt:lpstr>
      <vt:lpstr>Where are we Now?</vt:lpstr>
      <vt:lpstr>QUESTIONS?</vt:lpstr>
      <vt:lpstr>Assessing Assessment</vt:lpstr>
      <vt:lpstr>bibliography</vt:lpstr>
      <vt:lpstr>bibliography</vt:lpstr>
      <vt:lpstr>bibliography</vt:lpstr>
      <vt:lpstr>bibliography</vt:lpstr>
      <vt:lpstr>bibliography</vt:lpstr>
    </vt:vector>
  </TitlesOfParts>
  <Company>College of DuPage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Level Assessment in the Library</dc:title>
  <dc:creator>Kelley, Jennifer</dc:creator>
  <cp:lastModifiedBy>Kelley, Jennifer</cp:lastModifiedBy>
  <cp:revision>36</cp:revision>
  <dcterms:created xsi:type="dcterms:W3CDTF">2016-02-16T15:58:45Z</dcterms:created>
  <dcterms:modified xsi:type="dcterms:W3CDTF">2016-02-29T15:02:34Z</dcterms:modified>
</cp:coreProperties>
</file>