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urt-nicholasl\Documents\Public%20Services%20Committee\reference%20desk%20stats\Reference%20Stats%20Charts%20May%202016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urt-nicholasl\Documents\Public%20Services%20Committee\reference%20desk%20stats\Reference%20Stats%20Charts%20May%202016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urt-nicholasl\Documents\Public%20Services%20Committee\reference%20desk%20stats\Reference%20Stats%20Charts%20May%202016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Question Level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11988</c:v>
                </c:pt>
                <c:pt idx="1">
                  <c:v>11705</c:v>
                </c:pt>
                <c:pt idx="2">
                  <c:v>3139</c:v>
                </c:pt>
                <c:pt idx="3">
                  <c:v>431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Questions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Sheet1!$A$2:$A$5</c:f>
              <c:strCache>
                <c:ptCount val="3"/>
                <c:pt idx="0">
                  <c:v>Upper</c:v>
                </c:pt>
                <c:pt idx="1">
                  <c:v>Lower</c:v>
                </c:pt>
                <c:pt idx="2">
                  <c:v>Research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15849</c:v>
                </c:pt>
                <c:pt idx="1">
                  <c:v>5462</c:v>
                </c:pt>
                <c:pt idx="2">
                  <c:v>5952</c:v>
                </c:pt>
                <c:pt idx="3">
                  <c:v>1.2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'Form Responses 1'!$J$4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'Form Responses 1'!$I$5:$I$7</c:f>
              <c:strCache>
                <c:ptCount val="3"/>
                <c:pt idx="0">
                  <c:v>upper </c:v>
                </c:pt>
                <c:pt idx="1">
                  <c:v>lower</c:v>
                </c:pt>
                <c:pt idx="2">
                  <c:v>research</c:v>
                </c:pt>
              </c:strCache>
            </c:strRef>
          </c:cat>
          <c:val>
            <c:numRef>
              <c:f>'Form Responses 1'!$J$5:$J$7</c:f>
              <c:numCache>
                <c:formatCode>General</c:formatCode>
                <c:ptCount val="3"/>
                <c:pt idx="0">
                  <c:v>7717</c:v>
                </c:pt>
                <c:pt idx="1">
                  <c:v>2241</c:v>
                </c:pt>
                <c:pt idx="2">
                  <c:v>2039</c:v>
                </c:pt>
              </c:numCache>
            </c:numRef>
          </c:val>
        </c:ser>
        <c:ser>
          <c:idx val="1"/>
          <c:order val="1"/>
          <c:tx>
            <c:strRef>
              <c:f>'Form Responses 1'!$K$4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'Form Responses 1'!$I$5:$I$7</c:f>
              <c:strCache>
                <c:ptCount val="3"/>
                <c:pt idx="0">
                  <c:v>upper </c:v>
                </c:pt>
                <c:pt idx="1">
                  <c:v>lower</c:v>
                </c:pt>
                <c:pt idx="2">
                  <c:v>research</c:v>
                </c:pt>
              </c:strCache>
            </c:strRef>
          </c:cat>
          <c:val>
            <c:numRef>
              <c:f>'Form Responses 1'!$K$5:$K$7</c:f>
              <c:numCache>
                <c:formatCode>General</c:formatCode>
                <c:ptCount val="3"/>
                <c:pt idx="0">
                  <c:v>6477</c:v>
                </c:pt>
                <c:pt idx="1">
                  <c:v>2392</c:v>
                </c:pt>
                <c:pt idx="2">
                  <c:v>2834</c:v>
                </c:pt>
              </c:numCache>
            </c:numRef>
          </c:val>
        </c:ser>
        <c:ser>
          <c:idx val="2"/>
          <c:order val="2"/>
          <c:tx>
            <c:strRef>
              <c:f>'Form Responses 1'!$L$4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'Form Responses 1'!$I$5:$I$7</c:f>
              <c:strCache>
                <c:ptCount val="3"/>
                <c:pt idx="0">
                  <c:v>upper </c:v>
                </c:pt>
                <c:pt idx="1">
                  <c:v>lower</c:v>
                </c:pt>
                <c:pt idx="2">
                  <c:v>research</c:v>
                </c:pt>
              </c:strCache>
            </c:strRef>
          </c:cat>
          <c:val>
            <c:numRef>
              <c:f>'Form Responses 1'!$L$5:$L$7</c:f>
              <c:numCache>
                <c:formatCode>General</c:formatCode>
                <c:ptCount val="3"/>
                <c:pt idx="0">
                  <c:v>1497</c:v>
                </c:pt>
                <c:pt idx="1">
                  <c:v>783</c:v>
                </c:pt>
                <c:pt idx="2">
                  <c:v>856</c:v>
                </c:pt>
              </c:numCache>
            </c:numRef>
          </c:val>
        </c:ser>
        <c:ser>
          <c:idx val="3"/>
          <c:order val="3"/>
          <c:tx>
            <c:strRef>
              <c:f>'Form Responses 1'!$M$4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'Form Responses 1'!$I$5:$I$7</c:f>
              <c:strCache>
                <c:ptCount val="3"/>
                <c:pt idx="0">
                  <c:v>upper </c:v>
                </c:pt>
                <c:pt idx="1">
                  <c:v>lower</c:v>
                </c:pt>
                <c:pt idx="2">
                  <c:v>research</c:v>
                </c:pt>
              </c:strCache>
            </c:strRef>
          </c:cat>
          <c:val>
            <c:numRef>
              <c:f>'Form Responses 1'!$M$5:$M$7</c:f>
              <c:numCache>
                <c:formatCode>General</c:formatCode>
                <c:ptCount val="3"/>
                <c:pt idx="0">
                  <c:v>158</c:v>
                </c:pt>
                <c:pt idx="1">
                  <c:v>46</c:v>
                </c:pt>
                <c:pt idx="2">
                  <c:v>223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33779912"/>
        <c:axId val="133506048"/>
      </c:barChart>
      <c:catAx>
        <c:axId val="133779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506048"/>
        <c:crosses val="autoZero"/>
        <c:auto val="1"/>
        <c:lblAlgn val="ctr"/>
        <c:lblOffset val="100"/>
        <c:noMultiLvlLbl val="0"/>
      </c:catAx>
      <c:valAx>
        <c:axId val="133506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77991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'Form Responses 1'!$J$31</c:f>
              <c:strCache>
                <c:ptCount val="1"/>
                <c:pt idx="0">
                  <c:v>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'Form Responses 1'!$I$32:$I$38</c:f>
              <c:strCache>
                <c:ptCount val="7"/>
                <c:pt idx="0">
                  <c:v>Mon</c:v>
                </c:pt>
                <c:pt idx="1">
                  <c:v>Tues</c:v>
                </c:pt>
                <c:pt idx="2">
                  <c:v>Wed</c:v>
                </c:pt>
                <c:pt idx="3">
                  <c:v>Thurs</c:v>
                </c:pt>
                <c:pt idx="4">
                  <c:v>Fri</c:v>
                </c:pt>
                <c:pt idx="5">
                  <c:v>Sat </c:v>
                </c:pt>
                <c:pt idx="6">
                  <c:v>Sun </c:v>
                </c:pt>
              </c:strCache>
            </c:strRef>
          </c:cat>
          <c:val>
            <c:numRef>
              <c:f>'Form Responses 1'!$J$32:$J$38</c:f>
              <c:numCache>
                <c:formatCode>General</c:formatCode>
                <c:ptCount val="7"/>
                <c:pt idx="0">
                  <c:v>2184</c:v>
                </c:pt>
                <c:pt idx="1">
                  <c:v>2615</c:v>
                </c:pt>
                <c:pt idx="2">
                  <c:v>2415</c:v>
                </c:pt>
                <c:pt idx="3">
                  <c:v>2320</c:v>
                </c:pt>
                <c:pt idx="4">
                  <c:v>1457</c:v>
                </c:pt>
                <c:pt idx="5">
                  <c:v>529</c:v>
                </c:pt>
                <c:pt idx="6">
                  <c:v>531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'Form Responses 1'!$K$31</c:f>
              <c:strCache>
                <c:ptCount val="1"/>
                <c:pt idx="0">
                  <c:v>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'Form Responses 1'!$I$32:$I$38</c:f>
              <c:strCache>
                <c:ptCount val="7"/>
                <c:pt idx="0">
                  <c:v>Mon</c:v>
                </c:pt>
                <c:pt idx="1">
                  <c:v>Tues</c:v>
                </c:pt>
                <c:pt idx="2">
                  <c:v>Wed</c:v>
                </c:pt>
                <c:pt idx="3">
                  <c:v>Thurs</c:v>
                </c:pt>
                <c:pt idx="4">
                  <c:v>Fri</c:v>
                </c:pt>
                <c:pt idx="5">
                  <c:v>Sat </c:v>
                </c:pt>
                <c:pt idx="6">
                  <c:v>Sun </c:v>
                </c:pt>
              </c:strCache>
            </c:strRef>
          </c:cat>
          <c:val>
            <c:numRef>
              <c:f>'Form Responses 1'!$K$32:$K$38</c:f>
              <c:numCache>
                <c:formatCode>General</c:formatCode>
                <c:ptCount val="7"/>
                <c:pt idx="0">
                  <c:v>2317</c:v>
                </c:pt>
                <c:pt idx="1">
                  <c:v>2401</c:v>
                </c:pt>
                <c:pt idx="2">
                  <c:v>2200</c:v>
                </c:pt>
                <c:pt idx="3">
                  <c:v>2116</c:v>
                </c:pt>
                <c:pt idx="4">
                  <c:v>1245</c:v>
                </c:pt>
                <c:pt idx="5">
                  <c:v>851</c:v>
                </c:pt>
                <c:pt idx="6">
                  <c:v>627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'Form Responses 1'!$L$31</c:f>
              <c:strCache>
                <c:ptCount val="1"/>
                <c:pt idx="0">
                  <c:v>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'Form Responses 1'!$I$32:$I$38</c:f>
              <c:strCache>
                <c:ptCount val="7"/>
                <c:pt idx="0">
                  <c:v>Mon</c:v>
                </c:pt>
                <c:pt idx="1">
                  <c:v>Tues</c:v>
                </c:pt>
                <c:pt idx="2">
                  <c:v>Wed</c:v>
                </c:pt>
                <c:pt idx="3">
                  <c:v>Thurs</c:v>
                </c:pt>
                <c:pt idx="4">
                  <c:v>Fri</c:v>
                </c:pt>
                <c:pt idx="5">
                  <c:v>Sat </c:v>
                </c:pt>
                <c:pt idx="6">
                  <c:v>Sun </c:v>
                </c:pt>
              </c:strCache>
            </c:strRef>
          </c:cat>
          <c:val>
            <c:numRef>
              <c:f>'Form Responses 1'!$L$32:$L$38</c:f>
              <c:numCache>
                <c:formatCode>General</c:formatCode>
                <c:ptCount val="7"/>
                <c:pt idx="0">
                  <c:v>602</c:v>
                </c:pt>
                <c:pt idx="1">
                  <c:v>442</c:v>
                </c:pt>
                <c:pt idx="2">
                  <c:v>652</c:v>
                </c:pt>
                <c:pt idx="3">
                  <c:v>704</c:v>
                </c:pt>
                <c:pt idx="4">
                  <c:v>317</c:v>
                </c:pt>
                <c:pt idx="5">
                  <c:v>286</c:v>
                </c:pt>
                <c:pt idx="6">
                  <c:v>176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'Form Responses 1'!$M$31</c:f>
              <c:strCache>
                <c:ptCount val="1"/>
                <c:pt idx="0">
                  <c:v>4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'Form Responses 1'!$I$32:$I$38</c:f>
              <c:strCache>
                <c:ptCount val="7"/>
                <c:pt idx="0">
                  <c:v>Mon</c:v>
                </c:pt>
                <c:pt idx="1">
                  <c:v>Tues</c:v>
                </c:pt>
                <c:pt idx="2">
                  <c:v>Wed</c:v>
                </c:pt>
                <c:pt idx="3">
                  <c:v>Thurs</c:v>
                </c:pt>
                <c:pt idx="4">
                  <c:v>Fri</c:v>
                </c:pt>
                <c:pt idx="5">
                  <c:v>Sat </c:v>
                </c:pt>
                <c:pt idx="6">
                  <c:v>Sun </c:v>
                </c:pt>
              </c:strCache>
            </c:strRef>
          </c:cat>
          <c:val>
            <c:numRef>
              <c:f>'Form Responses 1'!$M$32:$M$38</c:f>
              <c:numCache>
                <c:formatCode>General</c:formatCode>
                <c:ptCount val="7"/>
                <c:pt idx="0">
                  <c:v>102</c:v>
                </c:pt>
                <c:pt idx="1">
                  <c:v>105</c:v>
                </c:pt>
                <c:pt idx="2">
                  <c:v>95</c:v>
                </c:pt>
                <c:pt idx="3">
                  <c:v>121</c:v>
                </c:pt>
                <c:pt idx="4">
                  <c:v>70</c:v>
                </c:pt>
                <c:pt idx="5">
                  <c:v>27</c:v>
                </c:pt>
                <c:pt idx="6">
                  <c:v>14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2335728"/>
        <c:axId val="132339256"/>
      </c:lineChart>
      <c:catAx>
        <c:axId val="13233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39256"/>
        <c:crosses val="autoZero"/>
        <c:auto val="1"/>
        <c:lblAlgn val="ctr"/>
        <c:lblOffset val="100"/>
        <c:noMultiLvlLbl val="0"/>
      </c:catAx>
      <c:valAx>
        <c:axId val="132339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233572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Sheet1!$K$4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Sheet1!$J$5:$J$19</c:f>
              <c:numCache>
                <c:formatCode>h:mm\ AM/PM</c:formatCode>
                <c:ptCount val="15"/>
                <c:pt idx="0">
                  <c:v>0.29166666666666669</c:v>
                </c:pt>
                <c:pt idx="1">
                  <c:v>0.33333333333333331</c:v>
                </c:pt>
                <c:pt idx="2">
                  <c:v>0.375</c:v>
                </c:pt>
                <c:pt idx="3">
                  <c:v>0.41666666666666669</c:v>
                </c:pt>
                <c:pt idx="4">
                  <c:v>0.45833333333333331</c:v>
                </c:pt>
                <c:pt idx="5">
                  <c:v>0.5</c:v>
                </c:pt>
                <c:pt idx="6">
                  <c:v>0.54166666666666663</c:v>
                </c:pt>
                <c:pt idx="7">
                  <c:v>0.58333333333333337</c:v>
                </c:pt>
                <c:pt idx="8">
                  <c:v>0.625</c:v>
                </c:pt>
                <c:pt idx="9">
                  <c:v>0.66666666666666663</c:v>
                </c:pt>
                <c:pt idx="10">
                  <c:v>0.70833333333333337</c:v>
                </c:pt>
                <c:pt idx="11">
                  <c:v>0.75</c:v>
                </c:pt>
                <c:pt idx="12">
                  <c:v>0.79166666666666663</c:v>
                </c:pt>
                <c:pt idx="13">
                  <c:v>0.83333333333333337</c:v>
                </c:pt>
                <c:pt idx="14">
                  <c:v>0.875</c:v>
                </c:pt>
              </c:numCache>
            </c:numRef>
          </c:cat>
          <c:val>
            <c:numRef>
              <c:f>Sheet1!$K$5:$K$19</c:f>
              <c:numCache>
                <c:formatCode>General</c:formatCode>
                <c:ptCount val="15"/>
                <c:pt idx="0">
                  <c:v>285</c:v>
                </c:pt>
                <c:pt idx="1">
                  <c:v>718</c:v>
                </c:pt>
                <c:pt idx="2">
                  <c:v>996</c:v>
                </c:pt>
                <c:pt idx="3">
                  <c:v>1327</c:v>
                </c:pt>
                <c:pt idx="4">
                  <c:v>1352</c:v>
                </c:pt>
                <c:pt idx="5">
                  <c:v>1449</c:v>
                </c:pt>
                <c:pt idx="6">
                  <c:v>1155</c:v>
                </c:pt>
                <c:pt idx="7">
                  <c:v>867</c:v>
                </c:pt>
                <c:pt idx="8">
                  <c:v>935</c:v>
                </c:pt>
                <c:pt idx="9">
                  <c:v>850</c:v>
                </c:pt>
                <c:pt idx="10">
                  <c:v>616</c:v>
                </c:pt>
                <c:pt idx="11">
                  <c:v>563</c:v>
                </c:pt>
                <c:pt idx="12">
                  <c:v>373</c:v>
                </c:pt>
                <c:pt idx="13">
                  <c:v>307</c:v>
                </c:pt>
                <c:pt idx="14">
                  <c:v>240</c:v>
                </c:pt>
              </c:numCache>
            </c:numRef>
          </c:val>
        </c:ser>
        <c:ser>
          <c:idx val="1"/>
          <c:order val="1"/>
          <c:tx>
            <c:strRef>
              <c:f>Sheet1!$L$4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Sheet1!$J$5:$J$19</c:f>
              <c:numCache>
                <c:formatCode>h:mm\ AM/PM</c:formatCode>
                <c:ptCount val="15"/>
                <c:pt idx="0">
                  <c:v>0.29166666666666669</c:v>
                </c:pt>
                <c:pt idx="1">
                  <c:v>0.33333333333333331</c:v>
                </c:pt>
                <c:pt idx="2">
                  <c:v>0.375</c:v>
                </c:pt>
                <c:pt idx="3">
                  <c:v>0.41666666666666669</c:v>
                </c:pt>
                <c:pt idx="4">
                  <c:v>0.45833333333333331</c:v>
                </c:pt>
                <c:pt idx="5">
                  <c:v>0.5</c:v>
                </c:pt>
                <c:pt idx="6">
                  <c:v>0.54166666666666663</c:v>
                </c:pt>
                <c:pt idx="7">
                  <c:v>0.58333333333333337</c:v>
                </c:pt>
                <c:pt idx="8">
                  <c:v>0.625</c:v>
                </c:pt>
                <c:pt idx="9">
                  <c:v>0.66666666666666663</c:v>
                </c:pt>
                <c:pt idx="10">
                  <c:v>0.70833333333333337</c:v>
                </c:pt>
                <c:pt idx="11">
                  <c:v>0.75</c:v>
                </c:pt>
                <c:pt idx="12">
                  <c:v>0.79166666666666663</c:v>
                </c:pt>
                <c:pt idx="13">
                  <c:v>0.83333333333333337</c:v>
                </c:pt>
                <c:pt idx="14">
                  <c:v>0.875</c:v>
                </c:pt>
              </c:numCache>
            </c:numRef>
          </c:cat>
          <c:val>
            <c:numRef>
              <c:f>Sheet1!$L$5:$L$19</c:f>
              <c:numCache>
                <c:formatCode>General</c:formatCode>
                <c:ptCount val="15"/>
                <c:pt idx="0">
                  <c:v>198</c:v>
                </c:pt>
                <c:pt idx="1">
                  <c:v>578</c:v>
                </c:pt>
                <c:pt idx="2">
                  <c:v>946</c:v>
                </c:pt>
                <c:pt idx="3">
                  <c:v>1229</c:v>
                </c:pt>
                <c:pt idx="4">
                  <c:v>1290</c:v>
                </c:pt>
                <c:pt idx="5">
                  <c:v>1316</c:v>
                </c:pt>
                <c:pt idx="6">
                  <c:v>1238</c:v>
                </c:pt>
                <c:pt idx="7">
                  <c:v>1165</c:v>
                </c:pt>
                <c:pt idx="8">
                  <c:v>1027</c:v>
                </c:pt>
                <c:pt idx="9">
                  <c:v>867</c:v>
                </c:pt>
                <c:pt idx="10">
                  <c:v>598</c:v>
                </c:pt>
                <c:pt idx="11">
                  <c:v>471</c:v>
                </c:pt>
                <c:pt idx="12">
                  <c:v>320</c:v>
                </c:pt>
                <c:pt idx="13">
                  <c:v>287</c:v>
                </c:pt>
                <c:pt idx="14">
                  <c:v>224</c:v>
                </c:pt>
              </c:numCache>
            </c:numRef>
          </c:val>
        </c:ser>
        <c:ser>
          <c:idx val="2"/>
          <c:order val="2"/>
          <c:tx>
            <c:strRef>
              <c:f>Sheet1!$M$4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Sheet1!$J$5:$J$19</c:f>
              <c:numCache>
                <c:formatCode>h:mm\ AM/PM</c:formatCode>
                <c:ptCount val="15"/>
                <c:pt idx="0">
                  <c:v>0.29166666666666669</c:v>
                </c:pt>
                <c:pt idx="1">
                  <c:v>0.33333333333333331</c:v>
                </c:pt>
                <c:pt idx="2">
                  <c:v>0.375</c:v>
                </c:pt>
                <c:pt idx="3">
                  <c:v>0.41666666666666669</c:v>
                </c:pt>
                <c:pt idx="4">
                  <c:v>0.45833333333333331</c:v>
                </c:pt>
                <c:pt idx="5">
                  <c:v>0.5</c:v>
                </c:pt>
                <c:pt idx="6">
                  <c:v>0.54166666666666663</c:v>
                </c:pt>
                <c:pt idx="7">
                  <c:v>0.58333333333333337</c:v>
                </c:pt>
                <c:pt idx="8">
                  <c:v>0.625</c:v>
                </c:pt>
                <c:pt idx="9">
                  <c:v>0.66666666666666663</c:v>
                </c:pt>
                <c:pt idx="10">
                  <c:v>0.70833333333333337</c:v>
                </c:pt>
                <c:pt idx="11">
                  <c:v>0.75</c:v>
                </c:pt>
                <c:pt idx="12">
                  <c:v>0.79166666666666663</c:v>
                </c:pt>
                <c:pt idx="13">
                  <c:v>0.83333333333333337</c:v>
                </c:pt>
                <c:pt idx="14">
                  <c:v>0.875</c:v>
                </c:pt>
              </c:numCache>
            </c:numRef>
          </c:cat>
          <c:val>
            <c:numRef>
              <c:f>Sheet1!$M$5:$M$19</c:f>
              <c:numCache>
                <c:formatCode>General</c:formatCode>
                <c:ptCount val="15"/>
                <c:pt idx="0">
                  <c:v>29</c:v>
                </c:pt>
                <c:pt idx="1">
                  <c:v>119</c:v>
                </c:pt>
                <c:pt idx="2">
                  <c:v>227</c:v>
                </c:pt>
                <c:pt idx="3">
                  <c:v>317</c:v>
                </c:pt>
                <c:pt idx="4">
                  <c:v>373</c:v>
                </c:pt>
                <c:pt idx="5">
                  <c:v>396</c:v>
                </c:pt>
                <c:pt idx="6">
                  <c:v>325</c:v>
                </c:pt>
                <c:pt idx="7">
                  <c:v>384</c:v>
                </c:pt>
                <c:pt idx="8">
                  <c:v>344</c:v>
                </c:pt>
                <c:pt idx="9">
                  <c:v>242</c:v>
                </c:pt>
                <c:pt idx="10">
                  <c:v>136</c:v>
                </c:pt>
                <c:pt idx="11">
                  <c:v>75</c:v>
                </c:pt>
                <c:pt idx="12">
                  <c:v>66</c:v>
                </c:pt>
                <c:pt idx="13">
                  <c:v>67</c:v>
                </c:pt>
                <c:pt idx="14">
                  <c:v>75</c:v>
                </c:pt>
              </c:numCache>
            </c:numRef>
          </c:val>
        </c:ser>
        <c:ser>
          <c:idx val="3"/>
          <c:order val="3"/>
          <c:tx>
            <c:strRef>
              <c:f>Sheet1!$N$4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Sheet1!$J$5:$J$19</c:f>
              <c:numCache>
                <c:formatCode>h:mm\ AM/PM</c:formatCode>
                <c:ptCount val="15"/>
                <c:pt idx="0">
                  <c:v>0.29166666666666669</c:v>
                </c:pt>
                <c:pt idx="1">
                  <c:v>0.33333333333333331</c:v>
                </c:pt>
                <c:pt idx="2">
                  <c:v>0.375</c:v>
                </c:pt>
                <c:pt idx="3">
                  <c:v>0.41666666666666669</c:v>
                </c:pt>
                <c:pt idx="4">
                  <c:v>0.45833333333333331</c:v>
                </c:pt>
                <c:pt idx="5">
                  <c:v>0.5</c:v>
                </c:pt>
                <c:pt idx="6">
                  <c:v>0.54166666666666663</c:v>
                </c:pt>
                <c:pt idx="7">
                  <c:v>0.58333333333333337</c:v>
                </c:pt>
                <c:pt idx="8">
                  <c:v>0.625</c:v>
                </c:pt>
                <c:pt idx="9">
                  <c:v>0.66666666666666663</c:v>
                </c:pt>
                <c:pt idx="10">
                  <c:v>0.70833333333333337</c:v>
                </c:pt>
                <c:pt idx="11">
                  <c:v>0.75</c:v>
                </c:pt>
                <c:pt idx="12">
                  <c:v>0.79166666666666663</c:v>
                </c:pt>
                <c:pt idx="13">
                  <c:v>0.83333333333333337</c:v>
                </c:pt>
                <c:pt idx="14">
                  <c:v>0.875</c:v>
                </c:pt>
              </c:numCache>
            </c:numRef>
          </c:cat>
          <c:val>
            <c:numRef>
              <c:f>Sheet1!$N$5:$N$19</c:f>
              <c:numCache>
                <c:formatCode>General</c:formatCode>
                <c:ptCount val="15"/>
                <c:pt idx="0">
                  <c:v>4</c:v>
                </c:pt>
                <c:pt idx="1">
                  <c:v>30</c:v>
                </c:pt>
                <c:pt idx="2">
                  <c:v>52</c:v>
                </c:pt>
                <c:pt idx="3">
                  <c:v>48</c:v>
                </c:pt>
                <c:pt idx="4">
                  <c:v>48</c:v>
                </c:pt>
                <c:pt idx="5">
                  <c:v>70</c:v>
                </c:pt>
                <c:pt idx="6">
                  <c:v>57</c:v>
                </c:pt>
                <c:pt idx="7">
                  <c:v>75</c:v>
                </c:pt>
                <c:pt idx="8">
                  <c:v>63</c:v>
                </c:pt>
                <c:pt idx="9">
                  <c:v>25</c:v>
                </c:pt>
                <c:pt idx="10">
                  <c:v>13</c:v>
                </c:pt>
                <c:pt idx="11">
                  <c:v>7</c:v>
                </c:pt>
                <c:pt idx="12">
                  <c:v>11</c:v>
                </c:pt>
                <c:pt idx="13">
                  <c:v>12</c:v>
                </c:pt>
                <c:pt idx="1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04503200"/>
        <c:axId val="465268360"/>
      </c:barChart>
      <c:catAx>
        <c:axId val="304503200"/>
        <c:scaling>
          <c:orientation val="minMax"/>
        </c:scaling>
        <c:delete val="0"/>
        <c:axPos val="l"/>
        <c:numFmt formatCode="h:mm\ AM/PM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5268360"/>
        <c:crosses val="autoZero"/>
        <c:auto val="1"/>
        <c:lblAlgn val="ctr"/>
        <c:lblOffset val="100"/>
        <c:noMultiLvlLbl val="0"/>
      </c:catAx>
      <c:valAx>
        <c:axId val="4652683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0450320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0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150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120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40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71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28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482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348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2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6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190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9F57C-DE35-49F2-94BE-E99FBB80E165}" type="datetimeFigureOut">
              <a:rPr lang="en-US" smtClean="0"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E34A5-D89E-4DBD-87EF-903EAFA058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8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Reference Statistics FY 2016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As of May 16,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42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Reference Statistics:  Questions by Level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27089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341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By Desk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95452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1993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 Questions By Desk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683666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53760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Questions by Day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69944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54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 Questions by Hour (weekends excluded)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06601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52218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Reference Statistics FY 2016</vt:lpstr>
      <vt:lpstr>Total Reference Statistics:  Questions by Level</vt:lpstr>
      <vt:lpstr>Questions By Desk</vt:lpstr>
      <vt:lpstr>Ref Questions By Desk</vt:lpstr>
      <vt:lpstr>Reference Questions by Day</vt:lpstr>
      <vt:lpstr>Ref Questions by Hour (weekends excluded)</vt:lpstr>
    </vt:vector>
  </TitlesOfParts>
  <Company>College of DuPage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Reference Statistics FY 2016</dc:title>
  <dc:creator>Burt-Nicholas, Laura</dc:creator>
  <cp:lastModifiedBy>Burt-Nicholas, Laura</cp:lastModifiedBy>
  <cp:revision>1</cp:revision>
  <dcterms:created xsi:type="dcterms:W3CDTF">2016-05-16T19:01:47Z</dcterms:created>
  <dcterms:modified xsi:type="dcterms:W3CDTF">2016-05-16T19:01:57Z</dcterms:modified>
</cp:coreProperties>
</file>